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540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B1B1B"/>
    <a:srgbClr val="CC0000"/>
    <a:srgbClr val="FFFF99"/>
    <a:srgbClr val="F3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98CF0B-B8DD-206E-2CE6-35DAF8581D1A}" v="50" dt="2025-03-10T12:42:53.906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80" autoAdjust="0"/>
    <p:restoredTop sz="92857" autoAdjust="0"/>
  </p:normalViewPr>
  <p:slideViewPr>
    <p:cSldViewPr snapToGrid="0">
      <p:cViewPr varScale="1">
        <p:scale>
          <a:sx n="125" d="100"/>
          <a:sy n="125" d="100"/>
        </p:scale>
        <p:origin x="344" y="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hnick, Carolyn" userId="6bcf6a80-9359-46fb-9d6a-0d329be3d2c3" providerId="ADAL" clId="{AAA1F3E5-54D4-479B-AD13-E8A3E0F76894}"/>
    <pc:docChg chg="modSld">
      <pc:chgData name="Mahnick, Carolyn" userId="6bcf6a80-9359-46fb-9d6a-0d329be3d2c3" providerId="ADAL" clId="{AAA1F3E5-54D4-479B-AD13-E8A3E0F76894}" dt="2024-10-23T13:58:24.136" v="8" actId="20577"/>
      <pc:docMkLst>
        <pc:docMk/>
      </pc:docMkLst>
      <pc:sldChg chg="modSp mod">
        <pc:chgData name="Mahnick, Carolyn" userId="6bcf6a80-9359-46fb-9d6a-0d329be3d2c3" providerId="ADAL" clId="{AAA1F3E5-54D4-479B-AD13-E8A3E0F76894}" dt="2024-10-23T13:58:24.136" v="8" actId="20577"/>
        <pc:sldMkLst>
          <pc:docMk/>
          <pc:sldMk cId="4061030413" sldId="540"/>
        </pc:sldMkLst>
        <pc:spChg chg="mod">
          <ac:chgData name="Mahnick, Carolyn" userId="6bcf6a80-9359-46fb-9d6a-0d329be3d2c3" providerId="ADAL" clId="{AAA1F3E5-54D4-479B-AD13-E8A3E0F76894}" dt="2024-10-23T13:58:19.295" v="6" actId="20577"/>
          <ac:spMkLst>
            <pc:docMk/>
            <pc:sldMk cId="4061030413" sldId="540"/>
            <ac:spMk id="2" creationId="{00000000-0000-0000-0000-000000000000}"/>
          </ac:spMkLst>
        </pc:spChg>
        <pc:spChg chg="mod">
          <ac:chgData name="Mahnick, Carolyn" userId="6bcf6a80-9359-46fb-9d6a-0d329be3d2c3" providerId="ADAL" clId="{AAA1F3E5-54D4-479B-AD13-E8A3E0F76894}" dt="2024-10-23T13:58:24.136" v="8" actId="20577"/>
          <ac:spMkLst>
            <pc:docMk/>
            <pc:sldMk cId="4061030413" sldId="540"/>
            <ac:spMk id="28" creationId="{00000000-0000-0000-0000-000000000000}"/>
          </ac:spMkLst>
        </pc:spChg>
      </pc:sldChg>
    </pc:docChg>
  </pc:docChgLst>
  <pc:docChgLst>
    <pc:chgData name="Mahnick, Carolyn" userId="S::mahnicc@westinghouse.com::6bcf6a80-9359-46fb-9d6a-0d329be3d2c3" providerId="AD" clId="Web-{ECBC8F52-8BDC-60AB-2922-1CCA465AAE65}"/>
    <pc:docChg chg="modSld">
      <pc:chgData name="Mahnick, Carolyn" userId="S::mahnicc@westinghouse.com::6bcf6a80-9359-46fb-9d6a-0d329be3d2c3" providerId="AD" clId="Web-{ECBC8F52-8BDC-60AB-2922-1CCA465AAE65}" dt="2024-03-11T18:45:23.732" v="4" actId="20577"/>
      <pc:docMkLst>
        <pc:docMk/>
      </pc:docMkLst>
      <pc:sldChg chg="modSp">
        <pc:chgData name="Mahnick, Carolyn" userId="S::mahnicc@westinghouse.com::6bcf6a80-9359-46fb-9d6a-0d329be3d2c3" providerId="AD" clId="Web-{ECBC8F52-8BDC-60AB-2922-1CCA465AAE65}" dt="2024-03-11T18:45:23.732" v="4" actId="20577"/>
        <pc:sldMkLst>
          <pc:docMk/>
          <pc:sldMk cId="4061030413" sldId="540"/>
        </pc:sldMkLst>
        <pc:spChg chg="mod">
          <ac:chgData name="Mahnick, Carolyn" userId="S::mahnicc@westinghouse.com::6bcf6a80-9359-46fb-9d6a-0d329be3d2c3" providerId="AD" clId="Web-{ECBC8F52-8BDC-60AB-2922-1CCA465AAE65}" dt="2024-03-11T18:45:23.732" v="4" actId="20577"/>
          <ac:spMkLst>
            <pc:docMk/>
            <pc:sldMk cId="4061030413" sldId="540"/>
            <ac:spMk id="2" creationId="{00000000-0000-0000-0000-000000000000}"/>
          </ac:spMkLst>
        </pc:spChg>
        <pc:spChg chg="mod">
          <ac:chgData name="Mahnick, Carolyn" userId="S::mahnicc@westinghouse.com::6bcf6a80-9359-46fb-9d6a-0d329be3d2c3" providerId="AD" clId="Web-{ECBC8F52-8BDC-60AB-2922-1CCA465AAE65}" dt="2024-03-11T18:44:56.294" v="2" actId="20577"/>
          <ac:spMkLst>
            <pc:docMk/>
            <pc:sldMk cId="4061030413" sldId="540"/>
            <ac:spMk id="14" creationId="{00000000-0000-0000-0000-000000000000}"/>
          </ac:spMkLst>
        </pc:spChg>
      </pc:sldChg>
    </pc:docChg>
  </pc:docChgLst>
  <pc:docChgLst>
    <pc:chgData clId="Web-{8E47F33B-EA8E-0DFE-3492-EA7BA387825B}"/>
    <pc:docChg chg="modSld">
      <pc:chgData name="" userId="" providerId="" clId="Web-{8E47F33B-EA8E-0DFE-3492-EA7BA387825B}" dt="2024-07-25T17:40:30.872" v="3" actId="20577"/>
      <pc:docMkLst>
        <pc:docMk/>
      </pc:docMkLst>
      <pc:sldChg chg="modSp">
        <pc:chgData name="" userId="" providerId="" clId="Web-{8E47F33B-EA8E-0DFE-3492-EA7BA387825B}" dt="2024-07-25T17:40:30.872" v="3" actId="20577"/>
        <pc:sldMkLst>
          <pc:docMk/>
          <pc:sldMk cId="4061030413" sldId="540"/>
        </pc:sldMkLst>
        <pc:spChg chg="mod">
          <ac:chgData name="" userId="" providerId="" clId="Web-{8E47F33B-EA8E-0DFE-3492-EA7BA387825B}" dt="2024-07-25T17:40:30.872" v="3" actId="20577"/>
          <ac:spMkLst>
            <pc:docMk/>
            <pc:sldMk cId="4061030413" sldId="540"/>
            <ac:spMk id="18" creationId="{00000000-0000-0000-0000-000000000000}"/>
          </ac:spMkLst>
        </pc:spChg>
      </pc:sldChg>
    </pc:docChg>
  </pc:docChgLst>
  <pc:docChgLst>
    <pc:chgData name="Mahnick, Carolyn" userId="S::mahnicc@westinghouse.com::6bcf6a80-9359-46fb-9d6a-0d329be3d2c3" providerId="AD" clId="Web-{8A3C2171-12BC-E26D-D885-B5146DB2BB86}"/>
    <pc:docChg chg="modSld">
      <pc:chgData name="Mahnick, Carolyn" userId="S::mahnicc@westinghouse.com::6bcf6a80-9359-46fb-9d6a-0d329be3d2c3" providerId="AD" clId="Web-{8A3C2171-12BC-E26D-D885-B5146DB2BB86}" dt="2023-12-14T15:37:37.588" v="24" actId="20577"/>
      <pc:docMkLst>
        <pc:docMk/>
      </pc:docMkLst>
      <pc:sldChg chg="modSp">
        <pc:chgData name="Mahnick, Carolyn" userId="S::mahnicc@westinghouse.com::6bcf6a80-9359-46fb-9d6a-0d329be3d2c3" providerId="AD" clId="Web-{8A3C2171-12BC-E26D-D885-B5146DB2BB86}" dt="2023-12-14T15:37:37.588" v="24" actId="20577"/>
        <pc:sldMkLst>
          <pc:docMk/>
          <pc:sldMk cId="4061030413" sldId="540"/>
        </pc:sldMkLst>
        <pc:spChg chg="mod">
          <ac:chgData name="Mahnick, Carolyn" userId="S::mahnicc@westinghouse.com::6bcf6a80-9359-46fb-9d6a-0d329be3d2c3" providerId="AD" clId="Web-{8A3C2171-12BC-E26D-D885-B5146DB2BB86}" dt="2023-12-14T15:36:36.023" v="13" actId="20577"/>
          <ac:spMkLst>
            <pc:docMk/>
            <pc:sldMk cId="4061030413" sldId="540"/>
            <ac:spMk id="19" creationId="{00000000-0000-0000-0000-000000000000}"/>
          </ac:spMkLst>
        </pc:spChg>
        <pc:spChg chg="mod">
          <ac:chgData name="Mahnick, Carolyn" userId="S::mahnicc@westinghouse.com::6bcf6a80-9359-46fb-9d6a-0d329be3d2c3" providerId="AD" clId="Web-{8A3C2171-12BC-E26D-D885-B5146DB2BB86}" dt="2023-12-14T15:37:37.588" v="24" actId="20577"/>
          <ac:spMkLst>
            <pc:docMk/>
            <pc:sldMk cId="4061030413" sldId="540"/>
            <ac:spMk id="20" creationId="{00000000-0000-0000-0000-000000000000}"/>
          </ac:spMkLst>
        </pc:spChg>
        <pc:spChg chg="mod">
          <ac:chgData name="Mahnick, Carolyn" userId="S::mahnicc@westinghouse.com::6bcf6a80-9359-46fb-9d6a-0d329be3d2c3" providerId="AD" clId="Web-{8A3C2171-12BC-E26D-D885-B5146DB2BB86}" dt="2023-12-14T15:35:16.191" v="6" actId="20577"/>
          <ac:spMkLst>
            <pc:docMk/>
            <pc:sldMk cId="4061030413" sldId="540"/>
            <ac:spMk id="26" creationId="{00000000-0000-0000-0000-000000000000}"/>
          </ac:spMkLst>
        </pc:spChg>
      </pc:sldChg>
    </pc:docChg>
  </pc:docChgLst>
  <pc:docChgLst>
    <pc:chgData name="Laubham, Thomas" userId="S::laubhatj@westinghouse.com::6b196795-134c-4f85-8ce2-69852c07a25a" providerId="AD" clId="Web-{F3AA7CA3-1B5D-2729-87D9-F8F4649B989D}"/>
    <pc:docChg chg="modSld">
      <pc:chgData name="Laubham, Thomas" userId="S::laubhatj@westinghouse.com::6b196795-134c-4f85-8ce2-69852c07a25a" providerId="AD" clId="Web-{F3AA7CA3-1B5D-2729-87D9-F8F4649B989D}" dt="2024-02-19T18:51:16.192" v="10" actId="20577"/>
      <pc:docMkLst>
        <pc:docMk/>
      </pc:docMkLst>
      <pc:sldChg chg="modSp">
        <pc:chgData name="Laubham, Thomas" userId="S::laubhatj@westinghouse.com::6b196795-134c-4f85-8ce2-69852c07a25a" providerId="AD" clId="Web-{F3AA7CA3-1B5D-2729-87D9-F8F4649B989D}" dt="2024-02-19T18:51:16.192" v="10" actId="20577"/>
        <pc:sldMkLst>
          <pc:docMk/>
          <pc:sldMk cId="4061030413" sldId="540"/>
        </pc:sldMkLst>
        <pc:spChg chg="mod">
          <ac:chgData name="Laubham, Thomas" userId="S::laubhatj@westinghouse.com::6b196795-134c-4f85-8ce2-69852c07a25a" providerId="AD" clId="Web-{F3AA7CA3-1B5D-2729-87D9-F8F4649B989D}" dt="2024-02-19T18:51:16.192" v="10" actId="20577"/>
          <ac:spMkLst>
            <pc:docMk/>
            <pc:sldMk cId="4061030413" sldId="540"/>
            <ac:spMk id="2" creationId="{00000000-0000-0000-0000-000000000000}"/>
          </ac:spMkLst>
        </pc:spChg>
        <pc:spChg chg="mod">
          <ac:chgData name="Laubham, Thomas" userId="S::laubhatj@westinghouse.com::6b196795-134c-4f85-8ce2-69852c07a25a" providerId="AD" clId="Web-{F3AA7CA3-1B5D-2729-87D9-F8F4649B989D}" dt="2024-02-19T18:51:08.239" v="3" actId="20577"/>
          <ac:spMkLst>
            <pc:docMk/>
            <pc:sldMk cId="4061030413" sldId="540"/>
            <ac:spMk id="14" creationId="{00000000-0000-0000-0000-000000000000}"/>
          </ac:spMkLst>
        </pc:spChg>
      </pc:sldChg>
    </pc:docChg>
  </pc:docChgLst>
  <pc:docChgLst>
    <pc:chgData name="Mahnick, Carolyn" userId="6bcf6a80-9359-46fb-9d6a-0d329be3d2c3" providerId="ADAL" clId="{FE06F77D-0CE4-4B05-A719-5C802A7FB62F}"/>
    <pc:docChg chg="modSld">
      <pc:chgData name="Mahnick, Carolyn" userId="6bcf6a80-9359-46fb-9d6a-0d329be3d2c3" providerId="ADAL" clId="{FE06F77D-0CE4-4B05-A719-5C802A7FB62F}" dt="2022-08-05T19:52:44.335" v="77" actId="14100"/>
      <pc:docMkLst>
        <pc:docMk/>
      </pc:docMkLst>
      <pc:sldChg chg="modSp mod">
        <pc:chgData name="Mahnick, Carolyn" userId="6bcf6a80-9359-46fb-9d6a-0d329be3d2c3" providerId="ADAL" clId="{FE06F77D-0CE4-4B05-A719-5C802A7FB62F}" dt="2022-08-05T19:52:44.335" v="77" actId="14100"/>
        <pc:sldMkLst>
          <pc:docMk/>
          <pc:sldMk cId="4061030413" sldId="540"/>
        </pc:sldMkLst>
        <pc:spChg chg="mod">
          <ac:chgData name="Mahnick, Carolyn" userId="6bcf6a80-9359-46fb-9d6a-0d329be3d2c3" providerId="ADAL" clId="{FE06F77D-0CE4-4B05-A719-5C802A7FB62F}" dt="2022-08-05T19:52:30.634" v="76" actId="1035"/>
          <ac:spMkLst>
            <pc:docMk/>
            <pc:sldMk cId="4061030413" sldId="540"/>
            <ac:spMk id="2" creationId="{00000000-0000-0000-0000-000000000000}"/>
          </ac:spMkLst>
        </pc:spChg>
        <pc:spChg chg="mod">
          <ac:chgData name="Mahnick, Carolyn" userId="6bcf6a80-9359-46fb-9d6a-0d329be3d2c3" providerId="ADAL" clId="{FE06F77D-0CE4-4B05-A719-5C802A7FB62F}" dt="2022-08-05T19:52:30.634" v="76" actId="1035"/>
          <ac:spMkLst>
            <pc:docMk/>
            <pc:sldMk cId="4061030413" sldId="540"/>
            <ac:spMk id="4" creationId="{00000000-0000-0000-0000-000000000000}"/>
          </ac:spMkLst>
        </pc:spChg>
        <pc:spChg chg="mod">
          <ac:chgData name="Mahnick, Carolyn" userId="6bcf6a80-9359-46fb-9d6a-0d329be3d2c3" providerId="ADAL" clId="{FE06F77D-0CE4-4B05-A719-5C802A7FB62F}" dt="2022-08-05T19:52:30.634" v="76" actId="1035"/>
          <ac:spMkLst>
            <pc:docMk/>
            <pc:sldMk cId="4061030413" sldId="540"/>
            <ac:spMk id="7" creationId="{00000000-0000-0000-0000-000000000000}"/>
          </ac:spMkLst>
        </pc:spChg>
        <pc:spChg chg="mod">
          <ac:chgData name="Mahnick, Carolyn" userId="6bcf6a80-9359-46fb-9d6a-0d329be3d2c3" providerId="ADAL" clId="{FE06F77D-0CE4-4B05-A719-5C802A7FB62F}" dt="2022-08-05T19:52:44.335" v="77" actId="14100"/>
          <ac:spMkLst>
            <pc:docMk/>
            <pc:sldMk cId="4061030413" sldId="540"/>
            <ac:spMk id="8" creationId="{00000000-0000-0000-0000-000000000000}"/>
          </ac:spMkLst>
        </pc:spChg>
        <pc:spChg chg="mod">
          <ac:chgData name="Mahnick, Carolyn" userId="6bcf6a80-9359-46fb-9d6a-0d329be3d2c3" providerId="ADAL" clId="{FE06F77D-0CE4-4B05-A719-5C802A7FB62F}" dt="2022-08-05T19:52:30.634" v="76" actId="1035"/>
          <ac:spMkLst>
            <pc:docMk/>
            <pc:sldMk cId="4061030413" sldId="540"/>
            <ac:spMk id="11" creationId="{00000000-0000-0000-0000-000000000000}"/>
          </ac:spMkLst>
        </pc:spChg>
        <pc:spChg chg="mod">
          <ac:chgData name="Mahnick, Carolyn" userId="6bcf6a80-9359-46fb-9d6a-0d329be3d2c3" providerId="ADAL" clId="{FE06F77D-0CE4-4B05-A719-5C802A7FB62F}" dt="2022-08-05T19:52:30.634" v="76" actId="1035"/>
          <ac:spMkLst>
            <pc:docMk/>
            <pc:sldMk cId="4061030413" sldId="540"/>
            <ac:spMk id="12" creationId="{00000000-0000-0000-0000-000000000000}"/>
          </ac:spMkLst>
        </pc:spChg>
        <pc:spChg chg="mod">
          <ac:chgData name="Mahnick, Carolyn" userId="6bcf6a80-9359-46fb-9d6a-0d329be3d2c3" providerId="ADAL" clId="{FE06F77D-0CE4-4B05-A719-5C802A7FB62F}" dt="2022-08-05T19:52:30.634" v="76" actId="1035"/>
          <ac:spMkLst>
            <pc:docMk/>
            <pc:sldMk cId="4061030413" sldId="540"/>
            <ac:spMk id="13" creationId="{00000000-0000-0000-0000-000000000000}"/>
          </ac:spMkLst>
        </pc:spChg>
        <pc:spChg chg="mod">
          <ac:chgData name="Mahnick, Carolyn" userId="6bcf6a80-9359-46fb-9d6a-0d329be3d2c3" providerId="ADAL" clId="{FE06F77D-0CE4-4B05-A719-5C802A7FB62F}" dt="2022-08-05T19:52:30.634" v="76" actId="1035"/>
          <ac:spMkLst>
            <pc:docMk/>
            <pc:sldMk cId="4061030413" sldId="540"/>
            <ac:spMk id="14" creationId="{00000000-0000-0000-0000-000000000000}"/>
          </ac:spMkLst>
        </pc:spChg>
        <pc:spChg chg="mod">
          <ac:chgData name="Mahnick, Carolyn" userId="6bcf6a80-9359-46fb-9d6a-0d329be3d2c3" providerId="ADAL" clId="{FE06F77D-0CE4-4B05-A719-5C802A7FB62F}" dt="2022-08-05T19:52:30.634" v="76" actId="1035"/>
          <ac:spMkLst>
            <pc:docMk/>
            <pc:sldMk cId="4061030413" sldId="540"/>
            <ac:spMk id="18" creationId="{00000000-0000-0000-0000-000000000000}"/>
          </ac:spMkLst>
        </pc:spChg>
        <pc:spChg chg="mod">
          <ac:chgData name="Mahnick, Carolyn" userId="6bcf6a80-9359-46fb-9d6a-0d329be3d2c3" providerId="ADAL" clId="{FE06F77D-0CE4-4B05-A719-5C802A7FB62F}" dt="2022-08-05T19:52:30.634" v="76" actId="1035"/>
          <ac:spMkLst>
            <pc:docMk/>
            <pc:sldMk cId="4061030413" sldId="540"/>
            <ac:spMk id="19" creationId="{00000000-0000-0000-0000-000000000000}"/>
          </ac:spMkLst>
        </pc:spChg>
        <pc:spChg chg="mod">
          <ac:chgData name="Mahnick, Carolyn" userId="6bcf6a80-9359-46fb-9d6a-0d329be3d2c3" providerId="ADAL" clId="{FE06F77D-0CE4-4B05-A719-5C802A7FB62F}" dt="2022-08-05T19:52:30.634" v="76" actId="1035"/>
          <ac:spMkLst>
            <pc:docMk/>
            <pc:sldMk cId="4061030413" sldId="540"/>
            <ac:spMk id="20" creationId="{00000000-0000-0000-0000-000000000000}"/>
          </ac:spMkLst>
        </pc:spChg>
        <pc:spChg chg="mod">
          <ac:chgData name="Mahnick, Carolyn" userId="6bcf6a80-9359-46fb-9d6a-0d329be3d2c3" providerId="ADAL" clId="{FE06F77D-0CE4-4B05-A719-5C802A7FB62F}" dt="2022-08-05T19:52:30.634" v="76" actId="1035"/>
          <ac:spMkLst>
            <pc:docMk/>
            <pc:sldMk cId="4061030413" sldId="540"/>
            <ac:spMk id="22" creationId="{00000000-0000-0000-0000-000000000000}"/>
          </ac:spMkLst>
        </pc:spChg>
        <pc:spChg chg="mod">
          <ac:chgData name="Mahnick, Carolyn" userId="6bcf6a80-9359-46fb-9d6a-0d329be3d2c3" providerId="ADAL" clId="{FE06F77D-0CE4-4B05-A719-5C802A7FB62F}" dt="2022-08-05T19:52:30.634" v="76" actId="1035"/>
          <ac:spMkLst>
            <pc:docMk/>
            <pc:sldMk cId="4061030413" sldId="540"/>
            <ac:spMk id="23" creationId="{00000000-0000-0000-0000-000000000000}"/>
          </ac:spMkLst>
        </pc:spChg>
        <pc:spChg chg="mod">
          <ac:chgData name="Mahnick, Carolyn" userId="6bcf6a80-9359-46fb-9d6a-0d329be3d2c3" providerId="ADAL" clId="{FE06F77D-0CE4-4B05-A719-5C802A7FB62F}" dt="2022-08-05T19:52:30.634" v="76" actId="1035"/>
          <ac:spMkLst>
            <pc:docMk/>
            <pc:sldMk cId="4061030413" sldId="540"/>
            <ac:spMk id="24" creationId="{00000000-0000-0000-0000-000000000000}"/>
          </ac:spMkLst>
        </pc:spChg>
        <pc:spChg chg="mod">
          <ac:chgData name="Mahnick, Carolyn" userId="6bcf6a80-9359-46fb-9d6a-0d329be3d2c3" providerId="ADAL" clId="{FE06F77D-0CE4-4B05-A719-5C802A7FB62F}" dt="2022-08-05T19:52:30.634" v="76" actId="1035"/>
          <ac:spMkLst>
            <pc:docMk/>
            <pc:sldMk cId="4061030413" sldId="540"/>
            <ac:spMk id="33" creationId="{00000000-0000-0000-0000-000000000000}"/>
          </ac:spMkLst>
        </pc:spChg>
        <pc:spChg chg="mod">
          <ac:chgData name="Mahnick, Carolyn" userId="6bcf6a80-9359-46fb-9d6a-0d329be3d2c3" providerId="ADAL" clId="{FE06F77D-0CE4-4B05-A719-5C802A7FB62F}" dt="2022-08-05T19:52:30.634" v="76" actId="1035"/>
          <ac:spMkLst>
            <pc:docMk/>
            <pc:sldMk cId="4061030413" sldId="540"/>
            <ac:spMk id="34" creationId="{00000000-0000-0000-0000-000000000000}"/>
          </ac:spMkLst>
        </pc:spChg>
        <pc:spChg chg="mod">
          <ac:chgData name="Mahnick, Carolyn" userId="6bcf6a80-9359-46fb-9d6a-0d329be3d2c3" providerId="ADAL" clId="{FE06F77D-0CE4-4B05-A719-5C802A7FB62F}" dt="2022-08-05T19:52:30.634" v="76" actId="1035"/>
          <ac:spMkLst>
            <pc:docMk/>
            <pc:sldMk cId="4061030413" sldId="540"/>
            <ac:spMk id="41" creationId="{00000000-0000-0000-0000-000000000000}"/>
          </ac:spMkLst>
        </pc:spChg>
        <pc:spChg chg="mod">
          <ac:chgData name="Mahnick, Carolyn" userId="6bcf6a80-9359-46fb-9d6a-0d329be3d2c3" providerId="ADAL" clId="{FE06F77D-0CE4-4B05-A719-5C802A7FB62F}" dt="2022-08-05T19:52:30.634" v="76" actId="1035"/>
          <ac:spMkLst>
            <pc:docMk/>
            <pc:sldMk cId="4061030413" sldId="540"/>
            <ac:spMk id="47" creationId="{00000000-0000-0000-0000-000000000000}"/>
          </ac:spMkLst>
        </pc:spChg>
        <pc:spChg chg="mod">
          <ac:chgData name="Mahnick, Carolyn" userId="6bcf6a80-9359-46fb-9d6a-0d329be3d2c3" providerId="ADAL" clId="{FE06F77D-0CE4-4B05-A719-5C802A7FB62F}" dt="2022-08-05T19:52:30.634" v="76" actId="1035"/>
          <ac:spMkLst>
            <pc:docMk/>
            <pc:sldMk cId="4061030413" sldId="540"/>
            <ac:spMk id="52" creationId="{00000000-0000-0000-0000-000000000000}"/>
          </ac:spMkLst>
        </pc:spChg>
        <pc:spChg chg="mod">
          <ac:chgData name="Mahnick, Carolyn" userId="6bcf6a80-9359-46fb-9d6a-0d329be3d2c3" providerId="ADAL" clId="{FE06F77D-0CE4-4B05-A719-5C802A7FB62F}" dt="2022-08-05T19:52:30.634" v="76" actId="1035"/>
          <ac:spMkLst>
            <pc:docMk/>
            <pc:sldMk cId="4061030413" sldId="540"/>
            <ac:spMk id="54" creationId="{00000000-0000-0000-0000-000000000000}"/>
          </ac:spMkLst>
        </pc:spChg>
        <pc:spChg chg="mod">
          <ac:chgData name="Mahnick, Carolyn" userId="6bcf6a80-9359-46fb-9d6a-0d329be3d2c3" providerId="ADAL" clId="{FE06F77D-0CE4-4B05-A719-5C802A7FB62F}" dt="2022-08-05T19:52:30.634" v="76" actId="1035"/>
          <ac:spMkLst>
            <pc:docMk/>
            <pc:sldMk cId="4061030413" sldId="540"/>
            <ac:spMk id="57" creationId="{00000000-0000-0000-0000-000000000000}"/>
          </ac:spMkLst>
        </pc:spChg>
        <pc:spChg chg="mod">
          <ac:chgData name="Mahnick, Carolyn" userId="6bcf6a80-9359-46fb-9d6a-0d329be3d2c3" providerId="ADAL" clId="{FE06F77D-0CE4-4B05-A719-5C802A7FB62F}" dt="2022-08-05T19:52:30.634" v="76" actId="1035"/>
          <ac:spMkLst>
            <pc:docMk/>
            <pc:sldMk cId="4061030413" sldId="540"/>
            <ac:spMk id="58" creationId="{00000000-0000-0000-0000-000000000000}"/>
          </ac:spMkLst>
        </pc:spChg>
        <pc:spChg chg="mod">
          <ac:chgData name="Mahnick, Carolyn" userId="6bcf6a80-9359-46fb-9d6a-0d329be3d2c3" providerId="ADAL" clId="{FE06F77D-0CE4-4B05-A719-5C802A7FB62F}" dt="2022-08-05T19:52:30.634" v="76" actId="1035"/>
          <ac:spMkLst>
            <pc:docMk/>
            <pc:sldMk cId="4061030413" sldId="540"/>
            <ac:spMk id="59" creationId="{00000000-0000-0000-0000-000000000000}"/>
          </ac:spMkLst>
        </pc:spChg>
        <pc:spChg chg="mod">
          <ac:chgData name="Mahnick, Carolyn" userId="6bcf6a80-9359-46fb-9d6a-0d329be3d2c3" providerId="ADAL" clId="{FE06F77D-0CE4-4B05-A719-5C802A7FB62F}" dt="2022-08-05T19:52:30.634" v="76" actId="1035"/>
          <ac:spMkLst>
            <pc:docMk/>
            <pc:sldMk cId="4061030413" sldId="540"/>
            <ac:spMk id="60" creationId="{A16EFCE4-79F5-456E-A868-3FD9B11506DD}"/>
          </ac:spMkLst>
        </pc:spChg>
        <pc:spChg chg="mod">
          <ac:chgData name="Mahnick, Carolyn" userId="6bcf6a80-9359-46fb-9d6a-0d329be3d2c3" providerId="ADAL" clId="{FE06F77D-0CE4-4B05-A719-5C802A7FB62F}" dt="2022-08-05T19:52:30.634" v="76" actId="1035"/>
          <ac:spMkLst>
            <pc:docMk/>
            <pc:sldMk cId="4061030413" sldId="540"/>
            <ac:spMk id="61" creationId="{7BFA677D-E111-4536-B035-E2791A2F0D1A}"/>
          </ac:spMkLst>
        </pc:spChg>
        <pc:cxnChg chg="mod">
          <ac:chgData name="Mahnick, Carolyn" userId="6bcf6a80-9359-46fb-9d6a-0d329be3d2c3" providerId="ADAL" clId="{FE06F77D-0CE4-4B05-A719-5C802A7FB62F}" dt="2022-08-05T19:52:30.634" v="76" actId="1035"/>
          <ac:cxnSpMkLst>
            <pc:docMk/>
            <pc:sldMk cId="4061030413" sldId="540"/>
            <ac:cxnSpMk id="25" creationId="{00000000-0000-0000-0000-000000000000}"/>
          </ac:cxnSpMkLst>
        </pc:cxnChg>
        <pc:cxnChg chg="mod">
          <ac:chgData name="Mahnick, Carolyn" userId="6bcf6a80-9359-46fb-9d6a-0d329be3d2c3" providerId="ADAL" clId="{FE06F77D-0CE4-4B05-A719-5C802A7FB62F}" dt="2022-08-05T19:52:30.634" v="76" actId="1035"/>
          <ac:cxnSpMkLst>
            <pc:docMk/>
            <pc:sldMk cId="4061030413" sldId="540"/>
            <ac:cxnSpMk id="35" creationId="{00000000-0000-0000-0000-000000000000}"/>
          </ac:cxnSpMkLst>
        </pc:cxnChg>
        <pc:cxnChg chg="mod">
          <ac:chgData name="Mahnick, Carolyn" userId="6bcf6a80-9359-46fb-9d6a-0d329be3d2c3" providerId="ADAL" clId="{FE06F77D-0CE4-4B05-A719-5C802A7FB62F}" dt="2022-08-05T19:52:30.634" v="76" actId="1035"/>
          <ac:cxnSpMkLst>
            <pc:docMk/>
            <pc:sldMk cId="4061030413" sldId="540"/>
            <ac:cxnSpMk id="36" creationId="{00000000-0000-0000-0000-000000000000}"/>
          </ac:cxnSpMkLst>
        </pc:cxnChg>
        <pc:cxnChg chg="mod">
          <ac:chgData name="Mahnick, Carolyn" userId="6bcf6a80-9359-46fb-9d6a-0d329be3d2c3" providerId="ADAL" clId="{FE06F77D-0CE4-4B05-A719-5C802A7FB62F}" dt="2022-08-05T19:52:30.634" v="76" actId="1035"/>
          <ac:cxnSpMkLst>
            <pc:docMk/>
            <pc:sldMk cId="4061030413" sldId="540"/>
            <ac:cxnSpMk id="37" creationId="{00000000-0000-0000-0000-000000000000}"/>
          </ac:cxnSpMkLst>
        </pc:cxnChg>
        <pc:cxnChg chg="mod">
          <ac:chgData name="Mahnick, Carolyn" userId="6bcf6a80-9359-46fb-9d6a-0d329be3d2c3" providerId="ADAL" clId="{FE06F77D-0CE4-4B05-A719-5C802A7FB62F}" dt="2022-08-05T19:52:30.634" v="76" actId="1035"/>
          <ac:cxnSpMkLst>
            <pc:docMk/>
            <pc:sldMk cId="4061030413" sldId="540"/>
            <ac:cxnSpMk id="38" creationId="{00000000-0000-0000-0000-000000000000}"/>
          </ac:cxnSpMkLst>
        </pc:cxnChg>
        <pc:cxnChg chg="mod">
          <ac:chgData name="Mahnick, Carolyn" userId="6bcf6a80-9359-46fb-9d6a-0d329be3d2c3" providerId="ADAL" clId="{FE06F77D-0CE4-4B05-A719-5C802A7FB62F}" dt="2022-08-05T19:52:30.634" v="76" actId="1035"/>
          <ac:cxnSpMkLst>
            <pc:docMk/>
            <pc:sldMk cId="4061030413" sldId="540"/>
            <ac:cxnSpMk id="39" creationId="{00000000-0000-0000-0000-000000000000}"/>
          </ac:cxnSpMkLst>
        </pc:cxnChg>
      </pc:sldChg>
    </pc:docChg>
  </pc:docChgLst>
  <pc:docChgLst>
    <pc:chgData name="Mahnick, Carolyn" userId="S::mahnicc@westinghouse.com::6bcf6a80-9359-46fb-9d6a-0d329be3d2c3" providerId="AD" clId="Web-{8E47F33B-EA8E-0DFE-3492-EA7BA387825B}"/>
    <pc:docChg chg="modSld">
      <pc:chgData name="Mahnick, Carolyn" userId="S::mahnicc@westinghouse.com::6bcf6a80-9359-46fb-9d6a-0d329be3d2c3" providerId="AD" clId="Web-{8E47F33B-EA8E-0DFE-3492-EA7BA387825B}" dt="2024-07-25T17:41:40.531" v="36" actId="20577"/>
      <pc:docMkLst>
        <pc:docMk/>
      </pc:docMkLst>
      <pc:sldChg chg="modSp">
        <pc:chgData name="Mahnick, Carolyn" userId="S::mahnicc@westinghouse.com::6bcf6a80-9359-46fb-9d6a-0d329be3d2c3" providerId="AD" clId="Web-{8E47F33B-EA8E-0DFE-3492-EA7BA387825B}" dt="2024-07-25T17:41:40.531" v="36" actId="20577"/>
        <pc:sldMkLst>
          <pc:docMk/>
          <pc:sldMk cId="4061030413" sldId="540"/>
        </pc:sldMkLst>
        <pc:spChg chg="mod">
          <ac:chgData name="Mahnick, Carolyn" userId="S::mahnicc@westinghouse.com::6bcf6a80-9359-46fb-9d6a-0d329be3d2c3" providerId="AD" clId="Web-{8E47F33B-EA8E-0DFE-3492-EA7BA387825B}" dt="2024-07-25T17:41:40.531" v="36" actId="20577"/>
          <ac:spMkLst>
            <pc:docMk/>
            <pc:sldMk cId="4061030413" sldId="540"/>
            <ac:spMk id="2" creationId="{00000000-0000-0000-0000-000000000000}"/>
          </ac:spMkLst>
        </pc:spChg>
        <pc:spChg chg="mod">
          <ac:chgData name="Mahnick, Carolyn" userId="S::mahnicc@westinghouse.com::6bcf6a80-9359-46fb-9d6a-0d329be3d2c3" providerId="AD" clId="Web-{8E47F33B-EA8E-0DFE-3492-EA7BA387825B}" dt="2024-07-25T17:41:23.171" v="28" actId="20577"/>
          <ac:spMkLst>
            <pc:docMk/>
            <pc:sldMk cId="4061030413" sldId="540"/>
            <ac:spMk id="14" creationId="{00000000-0000-0000-0000-000000000000}"/>
          </ac:spMkLst>
        </pc:spChg>
        <pc:spChg chg="mod">
          <ac:chgData name="Mahnick, Carolyn" userId="S::mahnicc@westinghouse.com::6bcf6a80-9359-46fb-9d6a-0d329be3d2c3" providerId="AD" clId="Web-{8E47F33B-EA8E-0DFE-3492-EA7BA387825B}" dt="2024-07-25T17:41:05.061" v="12" actId="20577"/>
          <ac:spMkLst>
            <pc:docMk/>
            <pc:sldMk cId="4061030413" sldId="540"/>
            <ac:spMk id="18" creationId="{00000000-0000-0000-0000-000000000000}"/>
          </ac:spMkLst>
        </pc:spChg>
      </pc:sldChg>
    </pc:docChg>
  </pc:docChgLst>
  <pc:docChgLst>
    <pc:chgData name="Mahnick, Carolyn" userId="S::mahnicc@westinghouse.com::6bcf6a80-9359-46fb-9d6a-0d329be3d2c3" providerId="AD" clId="Web-{9E38B797-FDDD-BC76-38A5-01267212AC32}"/>
    <pc:docChg chg="modSld">
      <pc:chgData name="Mahnick, Carolyn" userId="S::mahnicc@westinghouse.com::6bcf6a80-9359-46fb-9d6a-0d329be3d2c3" providerId="AD" clId="Web-{9E38B797-FDDD-BC76-38A5-01267212AC32}" dt="2024-07-30T19:34:01.247" v="28" actId="20577"/>
      <pc:docMkLst>
        <pc:docMk/>
      </pc:docMkLst>
      <pc:sldChg chg="modSp">
        <pc:chgData name="Mahnick, Carolyn" userId="S::mahnicc@westinghouse.com::6bcf6a80-9359-46fb-9d6a-0d329be3d2c3" providerId="AD" clId="Web-{9E38B797-FDDD-BC76-38A5-01267212AC32}" dt="2024-07-30T19:34:01.247" v="28" actId="20577"/>
        <pc:sldMkLst>
          <pc:docMk/>
          <pc:sldMk cId="4061030413" sldId="540"/>
        </pc:sldMkLst>
        <pc:spChg chg="mod">
          <ac:chgData name="Mahnick, Carolyn" userId="S::mahnicc@westinghouse.com::6bcf6a80-9359-46fb-9d6a-0d329be3d2c3" providerId="AD" clId="Web-{9E38B797-FDDD-BC76-38A5-01267212AC32}" dt="2024-07-30T19:33:24.981" v="9" actId="20577"/>
          <ac:spMkLst>
            <pc:docMk/>
            <pc:sldMk cId="4061030413" sldId="540"/>
            <ac:spMk id="2" creationId="{00000000-0000-0000-0000-000000000000}"/>
          </ac:spMkLst>
        </pc:spChg>
        <pc:spChg chg="mod">
          <ac:chgData name="Mahnick, Carolyn" userId="S::mahnicc@westinghouse.com::6bcf6a80-9359-46fb-9d6a-0d329be3d2c3" providerId="AD" clId="Web-{9E38B797-FDDD-BC76-38A5-01267212AC32}" dt="2024-07-30T19:34:01.247" v="28" actId="20577"/>
          <ac:spMkLst>
            <pc:docMk/>
            <pc:sldMk cId="4061030413" sldId="540"/>
            <ac:spMk id="24" creationId="{00000000-0000-0000-0000-000000000000}"/>
          </ac:spMkLst>
        </pc:spChg>
      </pc:sldChg>
    </pc:docChg>
  </pc:docChgLst>
  <pc:docChgLst>
    <pc:chgData name="Vavrek, Jordan I" userId="6b2041f4-81ac-4b6c-aae7-c54c0d3f4c31" providerId="ADAL" clId="{8AE102E2-5400-438D-9711-E62ECC7B8382}"/>
    <pc:docChg chg="modSld">
      <pc:chgData name="Vavrek, Jordan I" userId="6b2041f4-81ac-4b6c-aae7-c54c0d3f4c31" providerId="ADAL" clId="{8AE102E2-5400-438D-9711-E62ECC7B8382}" dt="2021-11-08T11:43:39.783" v="32" actId="20577"/>
      <pc:docMkLst>
        <pc:docMk/>
      </pc:docMkLst>
      <pc:sldChg chg="modSp mod">
        <pc:chgData name="Vavrek, Jordan I" userId="6b2041f4-81ac-4b6c-aae7-c54c0d3f4c31" providerId="ADAL" clId="{8AE102E2-5400-438D-9711-E62ECC7B8382}" dt="2021-11-08T11:43:39.783" v="32" actId="20577"/>
        <pc:sldMkLst>
          <pc:docMk/>
          <pc:sldMk cId="4061030413" sldId="540"/>
        </pc:sldMkLst>
        <pc:spChg chg="mod">
          <ac:chgData name="Vavrek, Jordan I" userId="6b2041f4-81ac-4b6c-aae7-c54c0d3f4c31" providerId="ADAL" clId="{8AE102E2-5400-438D-9711-E62ECC7B8382}" dt="2021-11-08T11:43:39.783" v="32" actId="20577"/>
          <ac:spMkLst>
            <pc:docMk/>
            <pc:sldMk cId="4061030413" sldId="540"/>
            <ac:spMk id="2" creationId="{00000000-0000-0000-0000-000000000000}"/>
          </ac:spMkLst>
        </pc:spChg>
        <pc:spChg chg="mod">
          <ac:chgData name="Vavrek, Jordan I" userId="6b2041f4-81ac-4b6c-aae7-c54c0d3f4c31" providerId="ADAL" clId="{8AE102E2-5400-438D-9711-E62ECC7B8382}" dt="2021-11-08T11:43:12.090" v="25" actId="20577"/>
          <ac:spMkLst>
            <pc:docMk/>
            <pc:sldMk cId="4061030413" sldId="540"/>
            <ac:spMk id="18" creationId="{00000000-0000-0000-0000-000000000000}"/>
          </ac:spMkLst>
        </pc:spChg>
      </pc:sldChg>
    </pc:docChg>
  </pc:docChgLst>
  <pc:docChgLst>
    <pc:chgData clId="Web-{ECBC8F52-8BDC-60AB-2922-1CCA465AAE65}"/>
    <pc:docChg chg="modSld">
      <pc:chgData name="" userId="" providerId="" clId="Web-{ECBC8F52-8BDC-60AB-2922-1CCA465AAE65}" dt="2024-03-11T18:44:44.934" v="1" actId="20577"/>
      <pc:docMkLst>
        <pc:docMk/>
      </pc:docMkLst>
      <pc:sldChg chg="modSp">
        <pc:chgData name="" userId="" providerId="" clId="Web-{ECBC8F52-8BDC-60AB-2922-1CCA465AAE65}" dt="2024-03-11T18:44:44.934" v="1" actId="20577"/>
        <pc:sldMkLst>
          <pc:docMk/>
          <pc:sldMk cId="4061030413" sldId="540"/>
        </pc:sldMkLst>
        <pc:spChg chg="mod">
          <ac:chgData name="" userId="" providerId="" clId="Web-{ECBC8F52-8BDC-60AB-2922-1CCA465AAE65}" dt="2024-03-11T18:44:44.934" v="1" actId="20577"/>
          <ac:spMkLst>
            <pc:docMk/>
            <pc:sldMk cId="4061030413" sldId="540"/>
            <ac:spMk id="10" creationId="{00000000-0000-0000-0000-000000000000}"/>
          </ac:spMkLst>
        </pc:spChg>
      </pc:sldChg>
    </pc:docChg>
  </pc:docChgLst>
  <pc:docChgLst>
    <pc:chgData name="Mahnick, Carolyn" userId="6bcf6a80-9359-46fb-9d6a-0d329be3d2c3" providerId="ADAL" clId="{F121DCD1-5ACC-451A-B91B-8FDEA8FEDA5E}"/>
    <pc:docChg chg="undo custSel modSld">
      <pc:chgData name="Mahnick, Carolyn" userId="6bcf6a80-9359-46fb-9d6a-0d329be3d2c3" providerId="ADAL" clId="{F121DCD1-5ACC-451A-B91B-8FDEA8FEDA5E}" dt="2022-01-31T13:35:54.276" v="259" actId="20577"/>
      <pc:docMkLst>
        <pc:docMk/>
      </pc:docMkLst>
      <pc:sldChg chg="delSp modSp mod">
        <pc:chgData name="Mahnick, Carolyn" userId="6bcf6a80-9359-46fb-9d6a-0d329be3d2c3" providerId="ADAL" clId="{F121DCD1-5ACC-451A-B91B-8FDEA8FEDA5E}" dt="2022-01-31T13:35:54.276" v="259" actId="20577"/>
        <pc:sldMkLst>
          <pc:docMk/>
          <pc:sldMk cId="4061030413" sldId="540"/>
        </pc:sldMkLst>
        <pc:spChg chg="mod">
          <ac:chgData name="Mahnick, Carolyn" userId="6bcf6a80-9359-46fb-9d6a-0d329be3d2c3" providerId="ADAL" clId="{F121DCD1-5ACC-451A-B91B-8FDEA8FEDA5E}" dt="2022-01-27T22:13:25.676" v="22" actId="20577"/>
          <ac:spMkLst>
            <pc:docMk/>
            <pc:sldMk cId="4061030413" sldId="540"/>
            <ac:spMk id="2" creationId="{00000000-0000-0000-0000-000000000000}"/>
          </ac:spMkLst>
        </pc:spChg>
        <pc:spChg chg="mod">
          <ac:chgData name="Mahnick, Carolyn" userId="6bcf6a80-9359-46fb-9d6a-0d329be3d2c3" providerId="ADAL" clId="{F121DCD1-5ACC-451A-B91B-8FDEA8FEDA5E}" dt="2022-01-27T22:14:14.844" v="43" actId="20577"/>
          <ac:spMkLst>
            <pc:docMk/>
            <pc:sldMk cId="4061030413" sldId="540"/>
            <ac:spMk id="11" creationId="{00000000-0000-0000-0000-000000000000}"/>
          </ac:spMkLst>
        </pc:spChg>
        <pc:spChg chg="mod">
          <ac:chgData name="Mahnick, Carolyn" userId="6bcf6a80-9359-46fb-9d6a-0d329be3d2c3" providerId="ADAL" clId="{F121DCD1-5ACC-451A-B91B-8FDEA8FEDA5E}" dt="2022-01-27T22:18:31.065" v="187" actId="20577"/>
          <ac:spMkLst>
            <pc:docMk/>
            <pc:sldMk cId="4061030413" sldId="540"/>
            <ac:spMk id="12" creationId="{00000000-0000-0000-0000-000000000000}"/>
          </ac:spMkLst>
        </pc:spChg>
        <pc:spChg chg="mod">
          <ac:chgData name="Mahnick, Carolyn" userId="6bcf6a80-9359-46fb-9d6a-0d329be3d2c3" providerId="ADAL" clId="{F121DCD1-5ACC-451A-B91B-8FDEA8FEDA5E}" dt="2022-01-29T13:53:38.386" v="246" actId="1037"/>
          <ac:spMkLst>
            <pc:docMk/>
            <pc:sldMk cId="4061030413" sldId="540"/>
            <ac:spMk id="13" creationId="{00000000-0000-0000-0000-000000000000}"/>
          </ac:spMkLst>
        </pc:spChg>
        <pc:spChg chg="mod">
          <ac:chgData name="Mahnick, Carolyn" userId="6bcf6a80-9359-46fb-9d6a-0d329be3d2c3" providerId="ADAL" clId="{F121DCD1-5ACC-451A-B91B-8FDEA8FEDA5E}" dt="2022-01-31T13:35:54.276" v="259" actId="20577"/>
          <ac:spMkLst>
            <pc:docMk/>
            <pc:sldMk cId="4061030413" sldId="540"/>
            <ac:spMk id="18" creationId="{00000000-0000-0000-0000-000000000000}"/>
          </ac:spMkLst>
        </pc:spChg>
        <pc:spChg chg="mod">
          <ac:chgData name="Mahnick, Carolyn" userId="6bcf6a80-9359-46fb-9d6a-0d329be3d2c3" providerId="ADAL" clId="{F121DCD1-5ACC-451A-B91B-8FDEA8FEDA5E}" dt="2022-01-27T22:14:23.084" v="60" actId="20577"/>
          <ac:spMkLst>
            <pc:docMk/>
            <pc:sldMk cId="4061030413" sldId="540"/>
            <ac:spMk id="19" creationId="{00000000-0000-0000-0000-000000000000}"/>
          </ac:spMkLst>
        </pc:spChg>
        <pc:spChg chg="mod">
          <ac:chgData name="Mahnick, Carolyn" userId="6bcf6a80-9359-46fb-9d6a-0d329be3d2c3" providerId="ADAL" clId="{F121DCD1-5ACC-451A-B91B-8FDEA8FEDA5E}" dt="2022-01-27T22:17:30.502" v="184" actId="1076"/>
          <ac:spMkLst>
            <pc:docMk/>
            <pc:sldMk cId="4061030413" sldId="540"/>
            <ac:spMk id="24" creationId="{00000000-0000-0000-0000-000000000000}"/>
          </ac:spMkLst>
        </pc:spChg>
        <pc:spChg chg="del">
          <ac:chgData name="Mahnick, Carolyn" userId="6bcf6a80-9359-46fb-9d6a-0d329be3d2c3" providerId="ADAL" clId="{F121DCD1-5ACC-451A-B91B-8FDEA8FEDA5E}" dt="2022-01-31T13:35:47.593" v="257" actId="478"/>
          <ac:spMkLst>
            <pc:docMk/>
            <pc:sldMk cId="4061030413" sldId="540"/>
            <ac:spMk id="27" creationId="{00000000-0000-0000-0000-000000000000}"/>
          </ac:spMkLst>
        </pc:spChg>
        <pc:spChg chg="del">
          <ac:chgData name="Mahnick, Carolyn" userId="6bcf6a80-9359-46fb-9d6a-0d329be3d2c3" providerId="ADAL" clId="{F121DCD1-5ACC-451A-B91B-8FDEA8FEDA5E}" dt="2022-01-31T13:35:46.054" v="256" actId="478"/>
          <ac:spMkLst>
            <pc:docMk/>
            <pc:sldMk cId="4061030413" sldId="540"/>
            <ac:spMk id="29" creationId="{00000000-0000-0000-0000-000000000000}"/>
          </ac:spMkLst>
        </pc:spChg>
        <pc:spChg chg="mod">
          <ac:chgData name="Mahnick, Carolyn" userId="6bcf6a80-9359-46fb-9d6a-0d329be3d2c3" providerId="ADAL" clId="{F121DCD1-5ACC-451A-B91B-8FDEA8FEDA5E}" dt="2022-01-29T13:53:43.956" v="255" actId="1037"/>
          <ac:spMkLst>
            <pc:docMk/>
            <pc:sldMk cId="4061030413" sldId="540"/>
            <ac:spMk id="47" creationId="{00000000-0000-0000-0000-000000000000}"/>
          </ac:spMkLst>
        </pc:spChg>
        <pc:spChg chg="mod">
          <ac:chgData name="Mahnick, Carolyn" userId="6bcf6a80-9359-46fb-9d6a-0d329be3d2c3" providerId="ADAL" clId="{F121DCD1-5ACC-451A-B91B-8FDEA8FEDA5E}" dt="2022-01-29T13:53:14.240" v="235" actId="20577"/>
          <ac:spMkLst>
            <pc:docMk/>
            <pc:sldMk cId="4061030413" sldId="540"/>
            <ac:spMk id="52" creationId="{00000000-0000-0000-0000-000000000000}"/>
          </ac:spMkLst>
        </pc:spChg>
      </pc:sldChg>
    </pc:docChg>
  </pc:docChgLst>
  <pc:docChgLst>
    <pc:chgData name="Mahnick, Carolyn" userId="S::mahnicc@westinghouse.com::6bcf6a80-9359-46fb-9d6a-0d329be3d2c3" providerId="AD" clId="Web-{159CBAC4-C85A-314D-15CF-64FDFA65BC8F}"/>
    <pc:docChg chg="modSld">
      <pc:chgData name="Mahnick, Carolyn" userId="S::mahnicc@westinghouse.com::6bcf6a80-9359-46fb-9d6a-0d329be3d2c3" providerId="AD" clId="Web-{159CBAC4-C85A-314D-15CF-64FDFA65BC8F}" dt="2024-09-12T16:37:56.941" v="10" actId="20577"/>
      <pc:docMkLst>
        <pc:docMk/>
      </pc:docMkLst>
      <pc:sldChg chg="modSp">
        <pc:chgData name="Mahnick, Carolyn" userId="S::mahnicc@westinghouse.com::6bcf6a80-9359-46fb-9d6a-0d329be3d2c3" providerId="AD" clId="Web-{159CBAC4-C85A-314D-15CF-64FDFA65BC8F}" dt="2024-09-12T16:37:56.941" v="10" actId="20577"/>
        <pc:sldMkLst>
          <pc:docMk/>
          <pc:sldMk cId="4061030413" sldId="540"/>
        </pc:sldMkLst>
        <pc:spChg chg="mod">
          <ac:chgData name="Mahnick, Carolyn" userId="S::mahnicc@westinghouse.com::6bcf6a80-9359-46fb-9d6a-0d329be3d2c3" providerId="AD" clId="Web-{159CBAC4-C85A-314D-15CF-64FDFA65BC8F}" dt="2024-09-12T16:37:56.941" v="10" actId="20577"/>
          <ac:spMkLst>
            <pc:docMk/>
            <pc:sldMk cId="4061030413" sldId="540"/>
            <ac:spMk id="17" creationId="{00000000-0000-0000-0000-000000000000}"/>
          </ac:spMkLst>
        </pc:spChg>
      </pc:sldChg>
    </pc:docChg>
  </pc:docChgLst>
  <pc:docChgLst>
    <pc:chgData name="Mahnick, Carolyn" userId="S::mahnicc@westinghouse.com::6bcf6a80-9359-46fb-9d6a-0d329be3d2c3" providerId="AD" clId="Web-{B84D4C2C-CC23-C29A-EA58-CB90AB2B9439}"/>
    <pc:docChg chg="modSld">
      <pc:chgData name="Mahnick, Carolyn" userId="S::mahnicc@westinghouse.com::6bcf6a80-9359-46fb-9d6a-0d329be3d2c3" providerId="AD" clId="Web-{B84D4C2C-CC23-C29A-EA58-CB90AB2B9439}" dt="2024-07-25T17:42:45.292" v="3" actId="20577"/>
      <pc:docMkLst>
        <pc:docMk/>
      </pc:docMkLst>
      <pc:sldChg chg="modSp">
        <pc:chgData name="Mahnick, Carolyn" userId="S::mahnicc@westinghouse.com::6bcf6a80-9359-46fb-9d6a-0d329be3d2c3" providerId="AD" clId="Web-{B84D4C2C-CC23-C29A-EA58-CB90AB2B9439}" dt="2024-07-25T17:42:45.292" v="3" actId="20577"/>
        <pc:sldMkLst>
          <pc:docMk/>
          <pc:sldMk cId="4061030413" sldId="540"/>
        </pc:sldMkLst>
        <pc:spChg chg="mod">
          <ac:chgData name="Mahnick, Carolyn" userId="S::mahnicc@westinghouse.com::6bcf6a80-9359-46fb-9d6a-0d329be3d2c3" providerId="AD" clId="Web-{B84D4C2C-CC23-C29A-EA58-CB90AB2B9439}" dt="2024-07-25T17:42:45.292" v="3" actId="20577"/>
          <ac:spMkLst>
            <pc:docMk/>
            <pc:sldMk cId="4061030413" sldId="540"/>
            <ac:spMk id="24" creationId="{00000000-0000-0000-0000-000000000000}"/>
          </ac:spMkLst>
        </pc:spChg>
      </pc:sldChg>
    </pc:docChg>
  </pc:docChgLst>
  <pc:docChgLst>
    <pc:chgData name="Vavrek, Jordan I" userId="S::vavrekji@westinghouse.com::6b2041f4-81ac-4b6c-aae7-c54c0d3f4c31" providerId="AD" clId="Web-{FFCA1F09-A4C7-2D78-D73C-EB9290EF528F}"/>
    <pc:docChg chg="modSld">
      <pc:chgData name="Vavrek, Jordan I" userId="S::vavrekji@westinghouse.com::6b2041f4-81ac-4b6c-aae7-c54c0d3f4c31" providerId="AD" clId="Web-{FFCA1F09-A4C7-2D78-D73C-EB9290EF528F}" dt="2023-11-09T14:18:16.191" v="37" actId="20577"/>
      <pc:docMkLst>
        <pc:docMk/>
      </pc:docMkLst>
      <pc:sldChg chg="modSp">
        <pc:chgData name="Vavrek, Jordan I" userId="S::vavrekji@westinghouse.com::6b2041f4-81ac-4b6c-aae7-c54c0d3f4c31" providerId="AD" clId="Web-{FFCA1F09-A4C7-2D78-D73C-EB9290EF528F}" dt="2023-11-09T14:18:16.191" v="37" actId="20577"/>
        <pc:sldMkLst>
          <pc:docMk/>
          <pc:sldMk cId="4061030413" sldId="540"/>
        </pc:sldMkLst>
        <pc:spChg chg="mod">
          <ac:chgData name="Vavrek, Jordan I" userId="S::vavrekji@westinghouse.com::6b2041f4-81ac-4b6c-aae7-c54c0d3f4c31" providerId="AD" clId="Web-{FFCA1F09-A4C7-2D78-D73C-EB9290EF528F}" dt="2023-11-09T14:18:16.191" v="37" actId="20577"/>
          <ac:spMkLst>
            <pc:docMk/>
            <pc:sldMk cId="4061030413" sldId="540"/>
            <ac:spMk id="2" creationId="{00000000-0000-0000-0000-000000000000}"/>
          </ac:spMkLst>
        </pc:spChg>
        <pc:spChg chg="mod">
          <ac:chgData name="Vavrek, Jordan I" userId="S::vavrekji@westinghouse.com::6b2041f4-81ac-4b6c-aae7-c54c0d3f4c31" providerId="AD" clId="Web-{FFCA1F09-A4C7-2D78-D73C-EB9290EF528F}" dt="2023-11-09T14:17:27.534" v="31" actId="20577"/>
          <ac:spMkLst>
            <pc:docMk/>
            <pc:sldMk cId="4061030413" sldId="540"/>
            <ac:spMk id="17" creationId="{00000000-0000-0000-0000-000000000000}"/>
          </ac:spMkLst>
        </pc:spChg>
        <pc:spChg chg="mod">
          <ac:chgData name="Vavrek, Jordan I" userId="S::vavrekji@westinghouse.com::6b2041f4-81ac-4b6c-aae7-c54c0d3f4c31" providerId="AD" clId="Web-{FFCA1F09-A4C7-2D78-D73C-EB9290EF528F}" dt="2023-11-09T14:16:18.813" v="16" actId="20577"/>
          <ac:spMkLst>
            <pc:docMk/>
            <pc:sldMk cId="4061030413" sldId="540"/>
            <ac:spMk id="26" creationId="{00000000-0000-0000-0000-000000000000}"/>
          </ac:spMkLst>
        </pc:spChg>
      </pc:sldChg>
    </pc:docChg>
  </pc:docChgLst>
  <pc:docChgLst>
    <pc:chgData name="Mahnick, Carolyn" userId="6bcf6a80-9359-46fb-9d6a-0d329be3d2c3" providerId="ADAL" clId="{7E35F4EE-B4CE-48E3-B5D9-2AA0FA9A4D25}"/>
    <pc:docChg chg="modSld">
      <pc:chgData name="Mahnick, Carolyn" userId="6bcf6a80-9359-46fb-9d6a-0d329be3d2c3" providerId="ADAL" clId="{7E35F4EE-B4CE-48E3-B5D9-2AA0FA9A4D25}" dt="2022-09-08T19:50:02.203" v="119" actId="1037"/>
      <pc:docMkLst>
        <pc:docMk/>
      </pc:docMkLst>
      <pc:sldChg chg="modSp mod">
        <pc:chgData name="Mahnick, Carolyn" userId="6bcf6a80-9359-46fb-9d6a-0d329be3d2c3" providerId="ADAL" clId="{7E35F4EE-B4CE-48E3-B5D9-2AA0FA9A4D25}" dt="2022-09-08T19:50:02.203" v="119" actId="1037"/>
        <pc:sldMkLst>
          <pc:docMk/>
          <pc:sldMk cId="4061030413" sldId="540"/>
        </pc:sldMkLst>
        <pc:spChg chg="mod">
          <ac:chgData name="Mahnick, Carolyn" userId="6bcf6a80-9359-46fb-9d6a-0d329be3d2c3" providerId="ADAL" clId="{7E35F4EE-B4CE-48E3-B5D9-2AA0FA9A4D25}" dt="2022-09-08T19:48:34.434" v="10" actId="20577"/>
          <ac:spMkLst>
            <pc:docMk/>
            <pc:sldMk cId="4061030413" sldId="540"/>
            <ac:spMk id="2" creationId="{00000000-0000-0000-0000-000000000000}"/>
          </ac:spMkLst>
        </pc:spChg>
        <pc:spChg chg="mod">
          <ac:chgData name="Mahnick, Carolyn" userId="6bcf6a80-9359-46fb-9d6a-0d329be3d2c3" providerId="ADAL" clId="{7E35F4EE-B4CE-48E3-B5D9-2AA0FA9A4D25}" dt="2022-09-08T19:49:55.097" v="105" actId="1037"/>
          <ac:spMkLst>
            <pc:docMk/>
            <pc:sldMk cId="4061030413" sldId="540"/>
            <ac:spMk id="14" creationId="{00000000-0000-0000-0000-000000000000}"/>
          </ac:spMkLst>
        </pc:spChg>
        <pc:spChg chg="mod">
          <ac:chgData name="Mahnick, Carolyn" userId="6bcf6a80-9359-46fb-9d6a-0d329be3d2c3" providerId="ADAL" clId="{7E35F4EE-B4CE-48E3-B5D9-2AA0FA9A4D25}" dt="2022-09-08T19:49:29.477" v="74" actId="1037"/>
          <ac:spMkLst>
            <pc:docMk/>
            <pc:sldMk cId="4061030413" sldId="540"/>
            <ac:spMk id="18" creationId="{00000000-0000-0000-0000-000000000000}"/>
          </ac:spMkLst>
        </pc:spChg>
        <pc:spChg chg="mod">
          <ac:chgData name="Mahnick, Carolyn" userId="6bcf6a80-9359-46fb-9d6a-0d329be3d2c3" providerId="ADAL" clId="{7E35F4EE-B4CE-48E3-B5D9-2AA0FA9A4D25}" dt="2022-09-08T19:49:19.213" v="65" actId="1037"/>
          <ac:spMkLst>
            <pc:docMk/>
            <pc:sldMk cId="4061030413" sldId="540"/>
            <ac:spMk id="19" creationId="{00000000-0000-0000-0000-000000000000}"/>
          </ac:spMkLst>
        </pc:spChg>
        <pc:spChg chg="mod">
          <ac:chgData name="Mahnick, Carolyn" userId="6bcf6a80-9359-46fb-9d6a-0d329be3d2c3" providerId="ADAL" clId="{7E35F4EE-B4CE-48E3-B5D9-2AA0FA9A4D25}" dt="2022-09-08T19:49:43.285" v="88" actId="1037"/>
          <ac:spMkLst>
            <pc:docMk/>
            <pc:sldMk cId="4061030413" sldId="540"/>
            <ac:spMk id="20" creationId="{00000000-0000-0000-0000-000000000000}"/>
          </ac:spMkLst>
        </pc:spChg>
        <pc:spChg chg="mod">
          <ac:chgData name="Mahnick, Carolyn" userId="6bcf6a80-9359-46fb-9d6a-0d329be3d2c3" providerId="ADAL" clId="{7E35F4EE-B4CE-48E3-B5D9-2AA0FA9A4D25}" dt="2022-09-08T19:49:49.442" v="100" actId="1037"/>
          <ac:spMkLst>
            <pc:docMk/>
            <pc:sldMk cId="4061030413" sldId="540"/>
            <ac:spMk id="33" creationId="{00000000-0000-0000-0000-000000000000}"/>
          </ac:spMkLst>
        </pc:spChg>
        <pc:spChg chg="mod">
          <ac:chgData name="Mahnick, Carolyn" userId="6bcf6a80-9359-46fb-9d6a-0d329be3d2c3" providerId="ADAL" clId="{7E35F4EE-B4CE-48E3-B5D9-2AA0FA9A4D25}" dt="2022-09-08T19:50:02.203" v="119" actId="1037"/>
          <ac:spMkLst>
            <pc:docMk/>
            <pc:sldMk cId="4061030413" sldId="540"/>
            <ac:spMk id="34" creationId="{00000000-0000-0000-0000-000000000000}"/>
          </ac:spMkLst>
        </pc:spChg>
        <pc:spChg chg="mod">
          <ac:chgData name="Mahnick, Carolyn" userId="6bcf6a80-9359-46fb-9d6a-0d329be3d2c3" providerId="ADAL" clId="{7E35F4EE-B4CE-48E3-B5D9-2AA0FA9A4D25}" dt="2022-09-08T19:49:04.111" v="53" actId="14100"/>
          <ac:spMkLst>
            <pc:docMk/>
            <pc:sldMk cId="4061030413" sldId="540"/>
            <ac:spMk id="47" creationId="{00000000-0000-0000-0000-000000000000}"/>
          </ac:spMkLst>
        </pc:spChg>
        <pc:spChg chg="mod">
          <ac:chgData name="Mahnick, Carolyn" userId="6bcf6a80-9359-46fb-9d6a-0d329be3d2c3" providerId="ADAL" clId="{7E35F4EE-B4CE-48E3-B5D9-2AA0FA9A4D25}" dt="2022-09-08T19:49:24.078" v="68" actId="1037"/>
          <ac:spMkLst>
            <pc:docMk/>
            <pc:sldMk cId="4061030413" sldId="540"/>
            <ac:spMk id="54" creationId="{00000000-0000-0000-0000-000000000000}"/>
          </ac:spMkLst>
        </pc:spChg>
        <pc:spChg chg="mod">
          <ac:chgData name="Mahnick, Carolyn" userId="6bcf6a80-9359-46fb-9d6a-0d329be3d2c3" providerId="ADAL" clId="{7E35F4EE-B4CE-48E3-B5D9-2AA0FA9A4D25}" dt="2022-09-08T19:49:37.240" v="78" actId="1037"/>
          <ac:spMkLst>
            <pc:docMk/>
            <pc:sldMk cId="4061030413" sldId="540"/>
            <ac:spMk id="57" creationId="{00000000-0000-0000-0000-000000000000}"/>
          </ac:spMkLst>
        </pc:spChg>
      </pc:sldChg>
    </pc:docChg>
  </pc:docChgLst>
  <pc:docChgLst>
    <pc:chgData name="Genutis, Laura L." userId="c01216a1-3de5-4b21-80ea-583afe0df160" providerId="ADAL" clId="{01D62BF4-F749-46B9-A384-A76EA7E8A84D}"/>
    <pc:docChg chg="custSel modSld">
      <pc:chgData name="Genutis, Laura L." userId="c01216a1-3de5-4b21-80ea-583afe0df160" providerId="ADAL" clId="{01D62BF4-F749-46B9-A384-A76EA7E8A84D}" dt="2023-12-20T15:21:41.141" v="0" actId="478"/>
      <pc:docMkLst>
        <pc:docMk/>
      </pc:docMkLst>
      <pc:sldChg chg="delSp mod">
        <pc:chgData name="Genutis, Laura L." userId="c01216a1-3de5-4b21-80ea-583afe0df160" providerId="ADAL" clId="{01D62BF4-F749-46B9-A384-A76EA7E8A84D}" dt="2023-12-20T15:21:41.141" v="0" actId="478"/>
        <pc:sldMkLst>
          <pc:docMk/>
          <pc:sldMk cId="4061030413" sldId="540"/>
        </pc:sldMkLst>
        <pc:graphicFrameChg chg="del">
          <ac:chgData name="Genutis, Laura L." userId="c01216a1-3de5-4b21-80ea-583afe0df160" providerId="ADAL" clId="{01D62BF4-F749-46B9-A384-A76EA7E8A84D}" dt="2023-12-20T15:21:41.141" v="0" actId="478"/>
          <ac:graphicFrameMkLst>
            <pc:docMk/>
            <pc:sldMk cId="4061030413" sldId="540"/>
            <ac:graphicFrameMk id="3" creationId="{A587703F-6424-2D6F-1ADC-AC4F918021D4}"/>
          </ac:graphicFrameMkLst>
        </pc:graphicFrameChg>
      </pc:sldChg>
    </pc:docChg>
  </pc:docChgLst>
  <pc:docChgLst>
    <pc:chgData name="Mahnick, Carolyn" userId="S::mahnicc@westinghouse.com::6bcf6a80-9359-46fb-9d6a-0d329be3d2c3" providerId="AD" clId="Web-{64EDD6B0-CDED-CC6A-863E-BD5AE3D82965}"/>
    <pc:docChg chg="modSld">
      <pc:chgData name="Mahnick, Carolyn" userId="S::mahnicc@westinghouse.com::6bcf6a80-9359-46fb-9d6a-0d329be3d2c3" providerId="AD" clId="Web-{64EDD6B0-CDED-CC6A-863E-BD5AE3D82965}" dt="2024-09-11T20:18:36.657" v="9" actId="20577"/>
      <pc:docMkLst>
        <pc:docMk/>
      </pc:docMkLst>
      <pc:sldChg chg="modSp">
        <pc:chgData name="Mahnick, Carolyn" userId="S::mahnicc@westinghouse.com::6bcf6a80-9359-46fb-9d6a-0d329be3d2c3" providerId="AD" clId="Web-{64EDD6B0-CDED-CC6A-863E-BD5AE3D82965}" dt="2024-09-11T20:18:36.657" v="9" actId="20577"/>
        <pc:sldMkLst>
          <pc:docMk/>
          <pc:sldMk cId="4061030413" sldId="540"/>
        </pc:sldMkLst>
        <pc:spChg chg="mod">
          <ac:chgData name="Mahnick, Carolyn" userId="S::mahnicc@westinghouse.com::6bcf6a80-9359-46fb-9d6a-0d329be3d2c3" providerId="AD" clId="Web-{64EDD6B0-CDED-CC6A-863E-BD5AE3D82965}" dt="2024-09-11T20:18:36.657" v="9" actId="20577"/>
          <ac:spMkLst>
            <pc:docMk/>
            <pc:sldMk cId="4061030413" sldId="540"/>
            <ac:spMk id="2" creationId="{00000000-0000-0000-0000-000000000000}"/>
          </ac:spMkLst>
        </pc:spChg>
        <pc:spChg chg="mod">
          <ac:chgData name="Mahnick, Carolyn" userId="S::mahnicc@westinghouse.com::6bcf6a80-9359-46fb-9d6a-0d329be3d2c3" providerId="AD" clId="Web-{64EDD6B0-CDED-CC6A-863E-BD5AE3D82965}" dt="2024-09-11T20:18:12.500" v="7" actId="20577"/>
          <ac:spMkLst>
            <pc:docMk/>
            <pc:sldMk cId="4061030413" sldId="540"/>
            <ac:spMk id="28" creationId="{00000000-0000-0000-0000-000000000000}"/>
          </ac:spMkLst>
        </pc:spChg>
      </pc:sldChg>
    </pc:docChg>
  </pc:docChgLst>
  <pc:docChgLst>
    <pc:chgData name="Mahnick, Carolyn" userId="6bcf6a80-9359-46fb-9d6a-0d329be3d2c3" providerId="ADAL" clId="{ABB08301-BCF3-49FB-9DB0-EC07DCDEB357}"/>
    <pc:docChg chg="modSld">
      <pc:chgData name="Mahnick, Carolyn" userId="6bcf6a80-9359-46fb-9d6a-0d329be3d2c3" providerId="ADAL" clId="{ABB08301-BCF3-49FB-9DB0-EC07DCDEB357}" dt="2022-04-04T15:06:01.694" v="57" actId="20577"/>
      <pc:docMkLst>
        <pc:docMk/>
      </pc:docMkLst>
      <pc:sldChg chg="addSp modSp mod">
        <pc:chgData name="Mahnick, Carolyn" userId="6bcf6a80-9359-46fb-9d6a-0d329be3d2c3" providerId="ADAL" clId="{ABB08301-BCF3-49FB-9DB0-EC07DCDEB357}" dt="2022-04-04T15:06:01.694" v="57" actId="20577"/>
        <pc:sldMkLst>
          <pc:docMk/>
          <pc:sldMk cId="4061030413" sldId="540"/>
        </pc:sldMkLst>
        <pc:spChg chg="mod">
          <ac:chgData name="Mahnick, Carolyn" userId="6bcf6a80-9359-46fb-9d6a-0d329be3d2c3" providerId="ADAL" clId="{ABB08301-BCF3-49FB-9DB0-EC07DCDEB357}" dt="2022-04-04T15:06:01.694" v="57" actId="20577"/>
          <ac:spMkLst>
            <pc:docMk/>
            <pc:sldMk cId="4061030413" sldId="540"/>
            <ac:spMk id="2" creationId="{00000000-0000-0000-0000-000000000000}"/>
          </ac:spMkLst>
        </pc:spChg>
        <pc:spChg chg="mod">
          <ac:chgData name="Mahnick, Carolyn" userId="6bcf6a80-9359-46fb-9d6a-0d329be3d2c3" providerId="ADAL" clId="{ABB08301-BCF3-49FB-9DB0-EC07DCDEB357}" dt="2022-04-04T15:03:08.278" v="24" actId="1076"/>
          <ac:spMkLst>
            <pc:docMk/>
            <pc:sldMk cId="4061030413" sldId="540"/>
            <ac:spMk id="12" creationId="{00000000-0000-0000-0000-000000000000}"/>
          </ac:spMkLst>
        </pc:spChg>
        <pc:spChg chg="mod">
          <ac:chgData name="Mahnick, Carolyn" userId="6bcf6a80-9359-46fb-9d6a-0d329be3d2c3" providerId="ADAL" clId="{ABB08301-BCF3-49FB-9DB0-EC07DCDEB357}" dt="2022-04-04T15:02:48.500" v="21" actId="1076"/>
          <ac:spMkLst>
            <pc:docMk/>
            <pc:sldMk cId="4061030413" sldId="540"/>
            <ac:spMk id="14" creationId="{00000000-0000-0000-0000-000000000000}"/>
          </ac:spMkLst>
        </pc:spChg>
        <pc:spChg chg="mod">
          <ac:chgData name="Mahnick, Carolyn" userId="6bcf6a80-9359-46fb-9d6a-0d329be3d2c3" providerId="ADAL" clId="{ABB08301-BCF3-49FB-9DB0-EC07DCDEB357}" dt="2022-04-04T15:02:06.259" v="17" actId="20577"/>
          <ac:spMkLst>
            <pc:docMk/>
            <pc:sldMk cId="4061030413" sldId="540"/>
            <ac:spMk id="16" creationId="{00000000-0000-0000-0000-000000000000}"/>
          </ac:spMkLst>
        </pc:spChg>
        <pc:spChg chg="mod">
          <ac:chgData name="Mahnick, Carolyn" userId="6bcf6a80-9359-46fb-9d6a-0d329be3d2c3" providerId="ADAL" clId="{ABB08301-BCF3-49FB-9DB0-EC07DCDEB357}" dt="2022-04-04T15:02:54.208" v="22" actId="1076"/>
          <ac:spMkLst>
            <pc:docMk/>
            <pc:sldMk cId="4061030413" sldId="540"/>
            <ac:spMk id="20" creationId="{00000000-0000-0000-0000-000000000000}"/>
          </ac:spMkLst>
        </pc:spChg>
        <pc:spChg chg="mod">
          <ac:chgData name="Mahnick, Carolyn" userId="6bcf6a80-9359-46fb-9d6a-0d329be3d2c3" providerId="ADAL" clId="{ABB08301-BCF3-49FB-9DB0-EC07DCDEB357}" dt="2022-04-04T15:03:59.976" v="37" actId="14100"/>
          <ac:spMkLst>
            <pc:docMk/>
            <pc:sldMk cId="4061030413" sldId="540"/>
            <ac:spMk id="23" creationId="{00000000-0000-0000-0000-000000000000}"/>
          </ac:spMkLst>
        </pc:spChg>
        <pc:spChg chg="mod">
          <ac:chgData name="Mahnick, Carolyn" userId="6bcf6a80-9359-46fb-9d6a-0d329be3d2c3" providerId="ADAL" clId="{ABB08301-BCF3-49FB-9DB0-EC07DCDEB357}" dt="2022-04-04T15:03:14.591" v="25" actId="1076"/>
          <ac:spMkLst>
            <pc:docMk/>
            <pc:sldMk cId="4061030413" sldId="540"/>
            <ac:spMk id="24" creationId="{00000000-0000-0000-0000-000000000000}"/>
          </ac:spMkLst>
        </pc:spChg>
        <pc:spChg chg="mod ord">
          <ac:chgData name="Mahnick, Carolyn" userId="6bcf6a80-9359-46fb-9d6a-0d329be3d2c3" providerId="ADAL" clId="{ABB08301-BCF3-49FB-9DB0-EC07DCDEB357}" dt="2022-04-04T15:05:38.375" v="51" actId="167"/>
          <ac:spMkLst>
            <pc:docMk/>
            <pc:sldMk cId="4061030413" sldId="540"/>
            <ac:spMk id="33" creationId="{00000000-0000-0000-0000-000000000000}"/>
          </ac:spMkLst>
        </pc:spChg>
        <pc:spChg chg="mod">
          <ac:chgData name="Mahnick, Carolyn" userId="6bcf6a80-9359-46fb-9d6a-0d329be3d2c3" providerId="ADAL" clId="{ABB08301-BCF3-49FB-9DB0-EC07DCDEB357}" dt="2022-04-04T15:03:35.413" v="28" actId="1076"/>
          <ac:spMkLst>
            <pc:docMk/>
            <pc:sldMk cId="4061030413" sldId="540"/>
            <ac:spMk id="41" creationId="{00000000-0000-0000-0000-000000000000}"/>
          </ac:spMkLst>
        </pc:spChg>
        <pc:spChg chg="mod ord">
          <ac:chgData name="Mahnick, Carolyn" userId="6bcf6a80-9359-46fb-9d6a-0d329be3d2c3" providerId="ADAL" clId="{ABB08301-BCF3-49FB-9DB0-EC07DCDEB357}" dt="2022-04-04T15:05:33.687" v="50" actId="167"/>
          <ac:spMkLst>
            <pc:docMk/>
            <pc:sldMk cId="4061030413" sldId="540"/>
            <ac:spMk id="57" creationId="{00000000-0000-0000-0000-000000000000}"/>
          </ac:spMkLst>
        </pc:spChg>
        <pc:spChg chg="mod ord">
          <ac:chgData name="Mahnick, Carolyn" userId="6bcf6a80-9359-46fb-9d6a-0d329be3d2c3" providerId="ADAL" clId="{ABB08301-BCF3-49FB-9DB0-EC07DCDEB357}" dt="2022-04-04T15:05:45.600" v="52" actId="167"/>
          <ac:spMkLst>
            <pc:docMk/>
            <pc:sldMk cId="4061030413" sldId="540"/>
            <ac:spMk id="58" creationId="{00000000-0000-0000-0000-000000000000}"/>
          </ac:spMkLst>
        </pc:spChg>
        <pc:spChg chg="mod">
          <ac:chgData name="Mahnick, Carolyn" userId="6bcf6a80-9359-46fb-9d6a-0d329be3d2c3" providerId="ADAL" clId="{ABB08301-BCF3-49FB-9DB0-EC07DCDEB357}" dt="2022-04-04T15:03:55.823" v="36" actId="1076"/>
          <ac:spMkLst>
            <pc:docMk/>
            <pc:sldMk cId="4061030413" sldId="540"/>
            <ac:spMk id="59" creationId="{00000000-0000-0000-0000-000000000000}"/>
          </ac:spMkLst>
        </pc:spChg>
        <pc:spChg chg="add mod">
          <ac:chgData name="Mahnick, Carolyn" userId="6bcf6a80-9359-46fb-9d6a-0d329be3d2c3" providerId="ADAL" clId="{ABB08301-BCF3-49FB-9DB0-EC07DCDEB357}" dt="2022-04-04T15:04:41.975" v="42" actId="14100"/>
          <ac:spMkLst>
            <pc:docMk/>
            <pc:sldMk cId="4061030413" sldId="540"/>
            <ac:spMk id="60" creationId="{A16EFCE4-79F5-456E-A868-3FD9B11506DD}"/>
          </ac:spMkLst>
        </pc:spChg>
        <pc:spChg chg="add mod ord">
          <ac:chgData name="Mahnick, Carolyn" userId="6bcf6a80-9359-46fb-9d6a-0d329be3d2c3" providerId="ADAL" clId="{ABB08301-BCF3-49FB-9DB0-EC07DCDEB357}" dt="2022-04-04T15:04:52.821" v="45" actId="167"/>
          <ac:spMkLst>
            <pc:docMk/>
            <pc:sldMk cId="4061030413" sldId="540"/>
            <ac:spMk id="61" creationId="{7BFA677D-E111-4536-B035-E2791A2F0D1A}"/>
          </ac:spMkLst>
        </pc:spChg>
        <pc:cxnChg chg="mod ord">
          <ac:chgData name="Mahnick, Carolyn" userId="6bcf6a80-9359-46fb-9d6a-0d329be3d2c3" providerId="ADAL" clId="{ABB08301-BCF3-49FB-9DB0-EC07DCDEB357}" dt="2022-04-04T15:05:12.564" v="47" actId="167"/>
          <ac:cxnSpMkLst>
            <pc:docMk/>
            <pc:sldMk cId="4061030413" sldId="540"/>
            <ac:cxnSpMk id="37" creationId="{00000000-0000-0000-0000-000000000000}"/>
          </ac:cxnSpMkLst>
        </pc:cxnChg>
      </pc:sldChg>
    </pc:docChg>
  </pc:docChgLst>
  <pc:docChgLst>
    <pc:chgData name="Mahnick, Carolyn" userId="S::mahnicc@westinghouse.com::6bcf6a80-9359-46fb-9d6a-0d329be3d2c3" providerId="AD" clId="Web-{C098CF0B-B8DD-206E-2CE6-35DAF8581D1A}"/>
    <pc:docChg chg="modSld">
      <pc:chgData name="Mahnick, Carolyn" userId="S::mahnicc@westinghouse.com::6bcf6a80-9359-46fb-9d6a-0d329be3d2c3" providerId="AD" clId="Web-{C098CF0B-B8DD-206E-2CE6-35DAF8581D1A}" dt="2025-03-10T12:42:51.094" v="29" actId="20577"/>
      <pc:docMkLst>
        <pc:docMk/>
      </pc:docMkLst>
      <pc:sldChg chg="modSp">
        <pc:chgData name="Mahnick, Carolyn" userId="S::mahnicc@westinghouse.com::6bcf6a80-9359-46fb-9d6a-0d329be3d2c3" providerId="AD" clId="Web-{C098CF0B-B8DD-206E-2CE6-35DAF8581D1A}" dt="2025-03-10T12:42:51.094" v="29" actId="20577"/>
        <pc:sldMkLst>
          <pc:docMk/>
          <pc:sldMk cId="4061030413" sldId="540"/>
        </pc:sldMkLst>
        <pc:spChg chg="mod">
          <ac:chgData name="Mahnick, Carolyn" userId="S::mahnicc@westinghouse.com::6bcf6a80-9359-46fb-9d6a-0d329be3d2c3" providerId="AD" clId="Web-{C098CF0B-B8DD-206E-2CE6-35DAF8581D1A}" dt="2025-03-10T12:42:51.094" v="29" actId="20577"/>
          <ac:spMkLst>
            <pc:docMk/>
            <pc:sldMk cId="4061030413" sldId="540"/>
            <ac:spMk id="2" creationId="{00000000-0000-0000-0000-000000000000}"/>
          </ac:spMkLst>
        </pc:spChg>
        <pc:spChg chg="mod">
          <ac:chgData name="Mahnick, Carolyn" userId="S::mahnicc@westinghouse.com::6bcf6a80-9359-46fb-9d6a-0d329be3d2c3" providerId="AD" clId="Web-{C098CF0B-B8DD-206E-2CE6-35DAF8581D1A}" dt="2025-03-10T12:42:43" v="19" actId="20577"/>
          <ac:spMkLst>
            <pc:docMk/>
            <pc:sldMk cId="4061030413" sldId="540"/>
            <ac:spMk id="10" creationId="{00000000-0000-0000-0000-000000000000}"/>
          </ac:spMkLst>
        </pc:spChg>
        <pc:cxnChg chg="mod">
          <ac:chgData name="Mahnick, Carolyn" userId="S::mahnicc@westinghouse.com::6bcf6a80-9359-46fb-9d6a-0d329be3d2c3" providerId="AD" clId="Web-{C098CF0B-B8DD-206E-2CE6-35DAF8581D1A}" dt="2025-03-10T12:42:16.968" v="4" actId="20577"/>
          <ac:cxnSpMkLst>
            <pc:docMk/>
            <pc:sldMk cId="4061030413" sldId="540"/>
            <ac:cxnSpMk id="48" creationId="{00000000-0000-0000-0000-000000000000}"/>
          </ac:cxnSpMkLst>
        </pc:cxnChg>
      </pc:sldChg>
    </pc:docChg>
  </pc:docChgLst>
  <pc:docChgLst>
    <pc:chgData name="Mahnick, Carolyn" userId="6bcf6a80-9359-46fb-9d6a-0d329be3d2c3" providerId="ADAL" clId="{D64F0D61-4AB9-4ABD-BA7E-432B70D1DEC5}"/>
    <pc:docChg chg="modSld">
      <pc:chgData name="Mahnick, Carolyn" userId="6bcf6a80-9359-46fb-9d6a-0d329be3d2c3" providerId="ADAL" clId="{D64F0D61-4AB9-4ABD-BA7E-432B70D1DEC5}" dt="2022-11-16T08:58:34.460" v="39" actId="20577"/>
      <pc:docMkLst>
        <pc:docMk/>
      </pc:docMkLst>
      <pc:sldChg chg="modSp mod">
        <pc:chgData name="Mahnick, Carolyn" userId="6bcf6a80-9359-46fb-9d6a-0d329be3d2c3" providerId="ADAL" clId="{D64F0D61-4AB9-4ABD-BA7E-432B70D1DEC5}" dt="2022-11-16T08:58:34.460" v="39" actId="20577"/>
        <pc:sldMkLst>
          <pc:docMk/>
          <pc:sldMk cId="4061030413" sldId="540"/>
        </pc:sldMkLst>
        <pc:spChg chg="mod">
          <ac:chgData name="Mahnick, Carolyn" userId="6bcf6a80-9359-46fb-9d6a-0d329be3d2c3" providerId="ADAL" clId="{D64F0D61-4AB9-4ABD-BA7E-432B70D1DEC5}" dt="2022-11-16T08:54:38.503" v="26" actId="20577"/>
          <ac:spMkLst>
            <pc:docMk/>
            <pc:sldMk cId="4061030413" sldId="540"/>
            <ac:spMk id="2" creationId="{00000000-0000-0000-0000-000000000000}"/>
          </ac:spMkLst>
        </pc:spChg>
        <pc:spChg chg="mod">
          <ac:chgData name="Mahnick, Carolyn" userId="6bcf6a80-9359-46fb-9d6a-0d329be3d2c3" providerId="ADAL" clId="{D64F0D61-4AB9-4ABD-BA7E-432B70D1DEC5}" dt="2022-11-16T08:54:31.379" v="18" actId="20577"/>
          <ac:spMkLst>
            <pc:docMk/>
            <pc:sldMk cId="4061030413" sldId="540"/>
            <ac:spMk id="18" creationId="{00000000-0000-0000-0000-000000000000}"/>
          </ac:spMkLst>
        </pc:spChg>
        <pc:spChg chg="mod">
          <ac:chgData name="Mahnick, Carolyn" userId="6bcf6a80-9359-46fb-9d6a-0d329be3d2c3" providerId="ADAL" clId="{D64F0D61-4AB9-4ABD-BA7E-432B70D1DEC5}" dt="2022-11-16T08:58:34.460" v="39" actId="20577"/>
          <ac:spMkLst>
            <pc:docMk/>
            <pc:sldMk cId="4061030413" sldId="540"/>
            <ac:spMk id="20" creationId="{00000000-0000-0000-0000-000000000000}"/>
          </ac:spMkLst>
        </pc:spChg>
      </pc:sldChg>
    </pc:docChg>
  </pc:docChgLst>
  <pc:docChgLst>
    <pc:chgData name="Mahnick, Carolyn" userId="S::mahnicc@westinghouse.com::6bcf6a80-9359-46fb-9d6a-0d329be3d2c3" providerId="AD" clId="Web-{3F5EBB25-EAD1-9775-D74E-6C34C4EB8471}"/>
    <pc:docChg chg="modSld">
      <pc:chgData name="Mahnick, Carolyn" userId="S::mahnicc@westinghouse.com::6bcf6a80-9359-46fb-9d6a-0d329be3d2c3" providerId="AD" clId="Web-{3F5EBB25-EAD1-9775-D74E-6C34C4EB8471}" dt="2023-12-14T15:39:18.539" v="1" actId="20577"/>
      <pc:docMkLst>
        <pc:docMk/>
      </pc:docMkLst>
      <pc:sldChg chg="modSp">
        <pc:chgData name="Mahnick, Carolyn" userId="S::mahnicc@westinghouse.com::6bcf6a80-9359-46fb-9d6a-0d329be3d2c3" providerId="AD" clId="Web-{3F5EBB25-EAD1-9775-D74E-6C34C4EB8471}" dt="2023-12-14T15:39:18.539" v="1" actId="20577"/>
        <pc:sldMkLst>
          <pc:docMk/>
          <pc:sldMk cId="4061030413" sldId="540"/>
        </pc:sldMkLst>
        <pc:spChg chg="mod">
          <ac:chgData name="Mahnick, Carolyn" userId="S::mahnicc@westinghouse.com::6bcf6a80-9359-46fb-9d6a-0d329be3d2c3" providerId="AD" clId="Web-{3F5EBB25-EAD1-9775-D74E-6C34C4EB8471}" dt="2023-12-14T15:38:45.194" v="0" actId="20577"/>
          <ac:spMkLst>
            <pc:docMk/>
            <pc:sldMk cId="4061030413" sldId="540"/>
            <ac:spMk id="26" creationId="{00000000-0000-0000-0000-000000000000}"/>
          </ac:spMkLst>
        </pc:spChg>
        <pc:spChg chg="mod">
          <ac:chgData name="Mahnick, Carolyn" userId="S::mahnicc@westinghouse.com::6bcf6a80-9359-46fb-9d6a-0d329be3d2c3" providerId="AD" clId="Web-{3F5EBB25-EAD1-9775-D74E-6C34C4EB8471}" dt="2023-12-14T15:39:18.539" v="1" actId="20577"/>
          <ac:spMkLst>
            <pc:docMk/>
            <pc:sldMk cId="4061030413" sldId="540"/>
            <ac:spMk id="52" creationId="{00000000-0000-0000-0000-000000000000}"/>
          </ac:spMkLst>
        </pc:spChg>
      </pc:sldChg>
    </pc:docChg>
  </pc:docChgLst>
  <pc:docChgLst>
    <pc:chgData name="Mahnick, Carolyn" userId="6bcf6a80-9359-46fb-9d6a-0d329be3d2c3" providerId="ADAL" clId="{09EEB130-BAB0-4D2A-AC02-AE8FDC94B31F}"/>
    <pc:docChg chg="modSld">
      <pc:chgData name="Mahnick, Carolyn" userId="6bcf6a80-9359-46fb-9d6a-0d329be3d2c3" providerId="ADAL" clId="{09EEB130-BAB0-4D2A-AC02-AE8FDC94B31F}" dt="2022-06-13T13:14:43.725" v="32" actId="20577"/>
      <pc:docMkLst>
        <pc:docMk/>
      </pc:docMkLst>
      <pc:sldChg chg="modSp mod">
        <pc:chgData name="Mahnick, Carolyn" userId="6bcf6a80-9359-46fb-9d6a-0d329be3d2c3" providerId="ADAL" clId="{09EEB130-BAB0-4D2A-AC02-AE8FDC94B31F}" dt="2022-06-13T13:14:43.725" v="32" actId="20577"/>
        <pc:sldMkLst>
          <pc:docMk/>
          <pc:sldMk cId="4061030413" sldId="540"/>
        </pc:sldMkLst>
        <pc:spChg chg="mod">
          <ac:chgData name="Mahnick, Carolyn" userId="6bcf6a80-9359-46fb-9d6a-0d329be3d2c3" providerId="ADAL" clId="{09EEB130-BAB0-4D2A-AC02-AE8FDC94B31F}" dt="2022-06-13T13:14:24.795" v="27" actId="20577"/>
          <ac:spMkLst>
            <pc:docMk/>
            <pc:sldMk cId="4061030413" sldId="540"/>
            <ac:spMk id="2" creationId="{00000000-0000-0000-0000-000000000000}"/>
          </ac:spMkLst>
        </pc:spChg>
        <pc:spChg chg="mod">
          <ac:chgData name="Mahnick, Carolyn" userId="6bcf6a80-9359-46fb-9d6a-0d329be3d2c3" providerId="ADAL" clId="{09EEB130-BAB0-4D2A-AC02-AE8FDC94B31F}" dt="2022-06-13T13:14:43.725" v="32" actId="20577"/>
          <ac:spMkLst>
            <pc:docMk/>
            <pc:sldMk cId="4061030413" sldId="540"/>
            <ac:spMk id="10" creationId="{00000000-0000-0000-0000-000000000000}"/>
          </ac:spMkLst>
        </pc:spChg>
      </pc:sldChg>
    </pc:docChg>
  </pc:docChgLst>
  <pc:docChgLst>
    <pc:chgData name="Mahnick, Carolyn" userId="6bcf6a80-9359-46fb-9d6a-0d329be3d2c3" providerId="ADAL" clId="{B7A7D4E7-54E4-4717-8341-9E77565944A3}"/>
    <pc:docChg chg="modSld">
      <pc:chgData name="Mahnick, Carolyn" userId="6bcf6a80-9359-46fb-9d6a-0d329be3d2c3" providerId="ADAL" clId="{B7A7D4E7-54E4-4717-8341-9E77565944A3}" dt="2022-02-24T17:07:09.318" v="46" actId="20577"/>
      <pc:docMkLst>
        <pc:docMk/>
      </pc:docMkLst>
      <pc:sldChg chg="modSp mod">
        <pc:chgData name="Mahnick, Carolyn" userId="6bcf6a80-9359-46fb-9d6a-0d329be3d2c3" providerId="ADAL" clId="{B7A7D4E7-54E4-4717-8341-9E77565944A3}" dt="2022-02-24T17:07:09.318" v="46" actId="20577"/>
        <pc:sldMkLst>
          <pc:docMk/>
          <pc:sldMk cId="4061030413" sldId="540"/>
        </pc:sldMkLst>
        <pc:spChg chg="mod">
          <ac:chgData name="Mahnick, Carolyn" userId="6bcf6a80-9359-46fb-9d6a-0d329be3d2c3" providerId="ADAL" clId="{B7A7D4E7-54E4-4717-8341-9E77565944A3}" dt="2022-02-21T16:38:29.968" v="31" actId="20577"/>
          <ac:spMkLst>
            <pc:docMk/>
            <pc:sldMk cId="4061030413" sldId="540"/>
            <ac:spMk id="2" creationId="{00000000-0000-0000-0000-000000000000}"/>
          </ac:spMkLst>
        </pc:spChg>
        <pc:spChg chg="mod">
          <ac:chgData name="Mahnick, Carolyn" userId="6bcf6a80-9359-46fb-9d6a-0d329be3d2c3" providerId="ADAL" clId="{B7A7D4E7-54E4-4717-8341-9E77565944A3}" dt="2022-02-24T17:07:09.318" v="46" actId="20577"/>
          <ac:spMkLst>
            <pc:docMk/>
            <pc:sldMk cId="4061030413" sldId="540"/>
            <ac:spMk id="13" creationId="{00000000-0000-0000-0000-000000000000}"/>
          </ac:spMkLst>
        </pc:spChg>
        <pc:spChg chg="mod">
          <ac:chgData name="Mahnick, Carolyn" userId="6bcf6a80-9359-46fb-9d6a-0d329be3d2c3" providerId="ADAL" clId="{B7A7D4E7-54E4-4717-8341-9E77565944A3}" dt="2022-02-21T16:37:58.898" v="13" actId="20577"/>
          <ac:spMkLst>
            <pc:docMk/>
            <pc:sldMk cId="4061030413" sldId="540"/>
            <ac:spMk id="14" creationId="{00000000-0000-0000-0000-000000000000}"/>
          </ac:spMkLst>
        </pc:spChg>
        <pc:spChg chg="mod">
          <ac:chgData name="Mahnick, Carolyn" userId="6bcf6a80-9359-46fb-9d6a-0d329be3d2c3" providerId="ADAL" clId="{B7A7D4E7-54E4-4717-8341-9E77565944A3}" dt="2022-02-24T17:06:41.621" v="45" actId="20577"/>
          <ac:spMkLst>
            <pc:docMk/>
            <pc:sldMk cId="4061030413" sldId="540"/>
            <ac:spMk id="18" creationId="{00000000-0000-0000-0000-000000000000}"/>
          </ac:spMkLst>
        </pc:spChg>
        <pc:spChg chg="mod">
          <ac:chgData name="Mahnick, Carolyn" userId="6bcf6a80-9359-46fb-9d6a-0d329be3d2c3" providerId="ADAL" clId="{B7A7D4E7-54E4-4717-8341-9E77565944A3}" dt="2022-02-24T17:06:17.306" v="43" actId="20577"/>
          <ac:spMkLst>
            <pc:docMk/>
            <pc:sldMk cId="4061030413" sldId="540"/>
            <ac:spMk id="28" creationId="{00000000-0000-0000-0000-000000000000}"/>
          </ac:spMkLst>
        </pc:spChg>
      </pc:sldChg>
    </pc:docChg>
  </pc:docChgLst>
  <pc:docChgLst>
    <pc:chgData name="Mahnick, Carolyn" userId="S::mahnicc@westinghouse.com::6bcf6a80-9359-46fb-9d6a-0d329be3d2c3" providerId="AD" clId="Web-{BC278471-C664-47EC-A2E2-5FCEDB23889D}"/>
    <pc:docChg chg="modSld">
      <pc:chgData name="Mahnick, Carolyn" userId="S::mahnicc@westinghouse.com::6bcf6a80-9359-46fb-9d6a-0d329be3d2c3" providerId="AD" clId="Web-{BC278471-C664-47EC-A2E2-5FCEDB23889D}" dt="2023-07-17T17:40:47.617" v="37" actId="20577"/>
      <pc:docMkLst>
        <pc:docMk/>
      </pc:docMkLst>
      <pc:sldChg chg="modSp">
        <pc:chgData name="Mahnick, Carolyn" userId="S::mahnicc@westinghouse.com::6bcf6a80-9359-46fb-9d6a-0d329be3d2c3" providerId="AD" clId="Web-{BC278471-C664-47EC-A2E2-5FCEDB23889D}" dt="2023-07-17T17:40:47.617" v="37" actId="20577"/>
        <pc:sldMkLst>
          <pc:docMk/>
          <pc:sldMk cId="4061030413" sldId="540"/>
        </pc:sldMkLst>
        <pc:spChg chg="mod">
          <ac:chgData name="Mahnick, Carolyn" userId="S::mahnicc@westinghouse.com::6bcf6a80-9359-46fb-9d6a-0d329be3d2c3" providerId="AD" clId="Web-{BC278471-C664-47EC-A2E2-5FCEDB23889D}" dt="2023-07-17T17:40:47.617" v="37" actId="20577"/>
          <ac:spMkLst>
            <pc:docMk/>
            <pc:sldMk cId="4061030413" sldId="540"/>
            <ac:spMk id="2" creationId="{00000000-0000-0000-0000-000000000000}"/>
          </ac:spMkLst>
        </pc:spChg>
        <pc:spChg chg="mod">
          <ac:chgData name="Mahnick, Carolyn" userId="S::mahnicc@westinghouse.com::6bcf6a80-9359-46fb-9d6a-0d329be3d2c3" providerId="AD" clId="Web-{BC278471-C664-47EC-A2E2-5FCEDB23889D}" dt="2023-07-17T17:40:18.163" v="17" actId="20577"/>
          <ac:spMkLst>
            <pc:docMk/>
            <pc:sldMk cId="4061030413" sldId="540"/>
            <ac:spMk id="26" creationId="{00000000-0000-0000-0000-000000000000}"/>
          </ac:spMkLst>
        </pc:spChg>
        <pc:spChg chg="mod">
          <ac:chgData name="Mahnick, Carolyn" userId="S::mahnicc@westinghouse.com::6bcf6a80-9359-46fb-9d6a-0d329be3d2c3" providerId="AD" clId="Web-{BC278471-C664-47EC-A2E2-5FCEDB23889D}" dt="2023-07-17T17:40:42.680" v="29" actId="20577"/>
          <ac:spMkLst>
            <pc:docMk/>
            <pc:sldMk cId="4061030413" sldId="540"/>
            <ac:spMk id="52" creationId="{00000000-0000-0000-0000-000000000000}"/>
          </ac:spMkLst>
        </pc:spChg>
      </pc:sldChg>
    </pc:docChg>
  </pc:docChgLst>
  <pc:docChgLst>
    <pc:chgData name="Mahnick, Carolyn" userId="6bcf6a80-9359-46fb-9d6a-0d329be3d2c3" providerId="ADAL" clId="{C4F4F1D2-83C4-4973-B963-F8024C740AD8}"/>
    <pc:docChg chg="modSld">
      <pc:chgData name="Mahnick, Carolyn" userId="6bcf6a80-9359-46fb-9d6a-0d329be3d2c3" providerId="ADAL" clId="{C4F4F1D2-83C4-4973-B963-F8024C740AD8}" dt="2023-04-03T21:28:18.253" v="61" actId="20577"/>
      <pc:docMkLst>
        <pc:docMk/>
      </pc:docMkLst>
      <pc:sldChg chg="modSp mod">
        <pc:chgData name="Mahnick, Carolyn" userId="6bcf6a80-9359-46fb-9d6a-0d329be3d2c3" providerId="ADAL" clId="{C4F4F1D2-83C4-4973-B963-F8024C740AD8}" dt="2023-04-03T21:28:18.253" v="61" actId="20577"/>
        <pc:sldMkLst>
          <pc:docMk/>
          <pc:sldMk cId="4061030413" sldId="540"/>
        </pc:sldMkLst>
        <pc:spChg chg="mod">
          <ac:chgData name="Mahnick, Carolyn" userId="6bcf6a80-9359-46fb-9d6a-0d329be3d2c3" providerId="ADAL" clId="{C4F4F1D2-83C4-4973-B963-F8024C740AD8}" dt="2023-04-03T21:28:18.253" v="61" actId="20577"/>
          <ac:spMkLst>
            <pc:docMk/>
            <pc:sldMk cId="4061030413" sldId="540"/>
            <ac:spMk id="2" creationId="{00000000-0000-0000-0000-000000000000}"/>
          </ac:spMkLst>
        </pc:spChg>
        <pc:spChg chg="mod">
          <ac:chgData name="Mahnick, Carolyn" userId="6bcf6a80-9359-46fb-9d6a-0d329be3d2c3" providerId="ADAL" clId="{C4F4F1D2-83C4-4973-B963-F8024C740AD8}" dt="2023-03-29T20:31:53.576" v="55" actId="1076"/>
          <ac:spMkLst>
            <pc:docMk/>
            <pc:sldMk cId="4061030413" sldId="540"/>
            <ac:spMk id="5" creationId="{00000000-0000-0000-0000-000000000000}"/>
          </ac:spMkLst>
        </pc:spChg>
        <pc:spChg chg="mod ord">
          <ac:chgData name="Mahnick, Carolyn" userId="6bcf6a80-9359-46fb-9d6a-0d329be3d2c3" providerId="ADAL" clId="{C4F4F1D2-83C4-4973-B963-F8024C740AD8}" dt="2023-03-29T20:31:58.231" v="56" actId="1076"/>
          <ac:spMkLst>
            <pc:docMk/>
            <pc:sldMk cId="4061030413" sldId="540"/>
            <ac:spMk id="6" creationId="{00000000-0000-0000-0000-000000000000}"/>
          </ac:spMkLst>
        </pc:spChg>
        <pc:spChg chg="mod">
          <ac:chgData name="Mahnick, Carolyn" userId="6bcf6a80-9359-46fb-9d6a-0d329be3d2c3" providerId="ADAL" clId="{C4F4F1D2-83C4-4973-B963-F8024C740AD8}" dt="2023-03-29T20:31:16.850" v="52" actId="1076"/>
          <ac:spMkLst>
            <pc:docMk/>
            <pc:sldMk cId="4061030413" sldId="540"/>
            <ac:spMk id="10" creationId="{00000000-0000-0000-0000-000000000000}"/>
          </ac:spMkLst>
        </pc:spChg>
        <pc:spChg chg="mod">
          <ac:chgData name="Mahnick, Carolyn" userId="6bcf6a80-9359-46fb-9d6a-0d329be3d2c3" providerId="ADAL" clId="{C4F4F1D2-83C4-4973-B963-F8024C740AD8}" dt="2023-03-29T20:12:01.572" v="38" actId="20577"/>
          <ac:spMkLst>
            <pc:docMk/>
            <pc:sldMk cId="4061030413" sldId="540"/>
            <ac:spMk id="17" creationId="{00000000-0000-0000-0000-000000000000}"/>
          </ac:spMkLst>
        </pc:spChg>
        <pc:spChg chg="mod">
          <ac:chgData name="Mahnick, Carolyn" userId="6bcf6a80-9359-46fb-9d6a-0d329be3d2c3" providerId="ADAL" clId="{C4F4F1D2-83C4-4973-B963-F8024C740AD8}" dt="2023-03-29T20:11:11.978" v="4" actId="20577"/>
          <ac:spMkLst>
            <pc:docMk/>
            <pc:sldMk cId="4061030413" sldId="540"/>
            <ac:spMk id="26" creationId="{00000000-0000-0000-0000-000000000000}"/>
          </ac:spMkLst>
        </pc:spChg>
        <pc:cxnChg chg="mod">
          <ac:chgData name="Mahnick, Carolyn" userId="6bcf6a80-9359-46fb-9d6a-0d329be3d2c3" providerId="ADAL" clId="{C4F4F1D2-83C4-4973-B963-F8024C740AD8}" dt="2023-03-29T20:31:53.576" v="55" actId="1076"/>
          <ac:cxnSpMkLst>
            <pc:docMk/>
            <pc:sldMk cId="4061030413" sldId="540"/>
            <ac:cxnSpMk id="48" creationId="{00000000-0000-0000-0000-000000000000}"/>
          </ac:cxnSpMkLst>
        </pc:cxnChg>
      </pc:sldChg>
    </pc:docChg>
  </pc:docChgLst>
  <pc:docChgLst>
    <pc:chgData name="Mahnick, Carolyn" userId="6bcf6a80-9359-46fb-9d6a-0d329be3d2c3" providerId="ADAL" clId="{E60008B4-1FF7-4186-9D48-8DAABCA73DAD}"/>
    <pc:docChg chg="modSld">
      <pc:chgData name="Mahnick, Carolyn" userId="6bcf6a80-9359-46fb-9d6a-0d329be3d2c3" providerId="ADAL" clId="{E60008B4-1FF7-4186-9D48-8DAABCA73DAD}" dt="2022-07-12T12:51:56.129" v="24" actId="20577"/>
      <pc:docMkLst>
        <pc:docMk/>
      </pc:docMkLst>
      <pc:sldChg chg="modSp mod">
        <pc:chgData name="Mahnick, Carolyn" userId="6bcf6a80-9359-46fb-9d6a-0d329be3d2c3" providerId="ADAL" clId="{E60008B4-1FF7-4186-9D48-8DAABCA73DAD}" dt="2022-07-12T12:51:56.129" v="24" actId="20577"/>
        <pc:sldMkLst>
          <pc:docMk/>
          <pc:sldMk cId="4061030413" sldId="540"/>
        </pc:sldMkLst>
        <pc:spChg chg="mod">
          <ac:chgData name="Mahnick, Carolyn" userId="6bcf6a80-9359-46fb-9d6a-0d329be3d2c3" providerId="ADAL" clId="{E60008B4-1FF7-4186-9D48-8DAABCA73DAD}" dt="2022-07-12T11:35:40.127" v="21" actId="20577"/>
          <ac:spMkLst>
            <pc:docMk/>
            <pc:sldMk cId="4061030413" sldId="540"/>
            <ac:spMk id="2" creationId="{00000000-0000-0000-0000-000000000000}"/>
          </ac:spMkLst>
        </pc:spChg>
        <pc:spChg chg="mod">
          <ac:chgData name="Mahnick, Carolyn" userId="6bcf6a80-9359-46fb-9d6a-0d329be3d2c3" providerId="ADAL" clId="{E60008B4-1FF7-4186-9D48-8DAABCA73DAD}" dt="2022-07-12T12:51:56.129" v="24" actId="20577"/>
          <ac:spMkLst>
            <pc:docMk/>
            <pc:sldMk cId="4061030413" sldId="540"/>
            <ac:spMk id="1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8BC38C-7713-4A7C-8907-286AD7C37484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D434A-14E1-4AA6-B777-C24F871945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77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F9F22A-C893-4415-9397-A99FC91D486B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8F76A-A682-4286-BFD8-738801AA04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1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8F76A-A682-4286-BFD8-738801AA04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84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 userDrawn="1"/>
        </p:nvSpPr>
        <p:spPr>
          <a:xfrm>
            <a:off x="0" y="1"/>
            <a:ext cx="9144000" cy="1937982"/>
          </a:xfrm>
          <a:prstGeom prst="rect">
            <a:avLst/>
          </a:prstGeom>
          <a:gradFill>
            <a:gsLst>
              <a:gs pos="0">
                <a:schemeClr val="tx1">
                  <a:lumMod val="95000"/>
                </a:schemeClr>
              </a:gs>
              <a:gs pos="53000">
                <a:schemeClr val="tx1"/>
              </a:gs>
              <a:gs pos="83000">
                <a:schemeClr val="tx1"/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itle 1"/>
          <p:cNvSpPr>
            <a:spLocks noGrp="1"/>
          </p:cNvSpPr>
          <p:nvPr>
            <p:ph type="ctrTitle" hasCustomPrompt="1"/>
          </p:nvPr>
        </p:nvSpPr>
        <p:spPr>
          <a:xfrm>
            <a:off x="0" y="1918924"/>
            <a:ext cx="9144000" cy="143842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tx1"/>
                </a:solidFill>
                <a:effectLst/>
                <a:latin typeface="Helvetica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" y="3327535"/>
            <a:ext cx="9143999" cy="142188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  <a:latin typeface="Helvetic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</a:t>
            </a:r>
          </a:p>
          <a:p>
            <a:r>
              <a:rPr lang="en-US" dirty="0"/>
              <a:t>Position</a:t>
            </a:r>
          </a:p>
          <a:p>
            <a:r>
              <a:rPr lang="en-US" dirty="0"/>
              <a:t>Company</a:t>
            </a:r>
          </a:p>
        </p:txBody>
      </p:sp>
      <p:sp>
        <p:nvSpPr>
          <p:cNvPr id="26" name="Rectangle 25"/>
          <p:cNvSpPr/>
          <p:nvPr userDrawn="1"/>
        </p:nvSpPr>
        <p:spPr>
          <a:xfrm>
            <a:off x="0" y="4762503"/>
            <a:ext cx="9144000" cy="380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 userDrawn="1"/>
        </p:nvSpPr>
        <p:spPr>
          <a:xfrm>
            <a:off x="0" y="48049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spc="700" dirty="0">
                <a:solidFill>
                  <a:schemeClr val="tx1"/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PRESSURIZED</a:t>
            </a:r>
            <a:r>
              <a:rPr lang="en-US" sz="1600" spc="700" baseline="0" dirty="0">
                <a:solidFill>
                  <a:schemeClr val="tx1"/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WATER REACTOR OWNERS GROUP</a:t>
            </a:r>
            <a:endParaRPr lang="en-US" sz="1600" spc="700" dirty="0">
              <a:solidFill>
                <a:schemeClr val="tx1"/>
              </a:solidFill>
              <a:effectLst>
                <a:reflection blurRad="6350" stA="50000" endA="300" endPos="50000" dist="29997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8" name="Group 27"/>
          <p:cNvGrpSpPr/>
          <p:nvPr userDrawn="1"/>
        </p:nvGrpSpPr>
        <p:grpSpPr>
          <a:xfrm>
            <a:off x="1340739" y="122835"/>
            <a:ext cx="7898798" cy="1605647"/>
            <a:chOff x="1295400" y="2609850"/>
            <a:chExt cx="9746287" cy="1981200"/>
          </a:xfrm>
        </p:grpSpPr>
        <p:pic>
          <p:nvPicPr>
            <p:cNvPr id="29" name="Picture 28" descr="PWROG.jpg"/>
            <p:cNvPicPr>
              <a:picLocks noChangeAspect="1"/>
            </p:cNvPicPr>
            <p:nvPr userDrawn="1"/>
          </p:nvPicPr>
          <p:blipFill>
            <a:blip r:embed="rId2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295400" y="2645394"/>
              <a:ext cx="2109216" cy="189890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0" name="TextBox 29"/>
            <p:cNvSpPr txBox="1"/>
            <p:nvPr userDrawn="1"/>
          </p:nvSpPr>
          <p:spPr>
            <a:xfrm>
              <a:off x="3627209" y="3305217"/>
              <a:ext cx="7414478" cy="6455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800" b="1" spc="100" dirty="0">
                  <a:solidFill>
                    <a:srgbClr val="0094C8"/>
                  </a:solidFill>
                  <a:effectLst/>
                </a:rPr>
                <a:t>Global Expertise</a:t>
              </a:r>
              <a:r>
                <a:rPr lang="en-US" sz="2800" b="1" spc="100" baseline="0" dirty="0">
                  <a:solidFill>
                    <a:srgbClr val="0094C8"/>
                  </a:solidFill>
                  <a:effectLst/>
                </a:rPr>
                <a:t> </a:t>
              </a:r>
              <a:r>
                <a:rPr lang="en-US" sz="2000" b="1" spc="100" baseline="0" dirty="0">
                  <a:solidFill>
                    <a:schemeClr val="bg1"/>
                  </a:solidFill>
                  <a:effectLst/>
                </a:rPr>
                <a:t>•</a:t>
              </a:r>
              <a:r>
                <a:rPr lang="en-US" sz="2800" b="1" spc="100" baseline="0" dirty="0">
                  <a:solidFill>
                    <a:schemeClr val="bg1"/>
                  </a:solidFill>
                  <a:effectLst/>
                </a:rPr>
                <a:t> </a:t>
              </a:r>
              <a:r>
                <a:rPr lang="en-US" sz="2800" b="1" spc="100" baseline="0" dirty="0">
                  <a:solidFill>
                    <a:srgbClr val="0094C8"/>
                  </a:solidFill>
                  <a:effectLst/>
                </a:rPr>
                <a:t>One Voice</a:t>
              </a:r>
            </a:p>
          </p:txBody>
        </p:sp>
        <p:cxnSp>
          <p:nvCxnSpPr>
            <p:cNvPr id="31" name="Straight Connector 30"/>
            <p:cNvCxnSpPr/>
            <p:nvPr userDrawn="1"/>
          </p:nvCxnSpPr>
          <p:spPr>
            <a:xfrm rot="5400000">
              <a:off x="2552700" y="3600450"/>
              <a:ext cx="198120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Diagonal Corner Rectangle 11"/>
          <p:cNvSpPr/>
          <p:nvPr userDrawn="1"/>
        </p:nvSpPr>
        <p:spPr>
          <a:xfrm flipH="1">
            <a:off x="0" y="0"/>
            <a:ext cx="9144000" cy="5143500"/>
          </a:xfrm>
          <a:prstGeom prst="round2DiagRect">
            <a:avLst>
              <a:gd name="adj1" fmla="val 41417"/>
              <a:gd name="adj2" fmla="val 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1387"/>
            <a:ext cx="8229600" cy="77666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197" y="1212027"/>
            <a:ext cx="8413668" cy="339447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bg1"/>
                </a:solidFill>
                <a:latin typeface="Helvetica" pitchFamily="34" charset="0"/>
              </a:defRPr>
            </a:lvl1pPr>
            <a:lvl2pPr>
              <a:defRPr>
                <a:solidFill>
                  <a:schemeClr val="bg1"/>
                </a:solidFill>
                <a:latin typeface="Helvetica" pitchFamily="34" charset="0"/>
              </a:defRPr>
            </a:lvl2pPr>
            <a:lvl3pPr>
              <a:defRPr>
                <a:solidFill>
                  <a:schemeClr val="bg1"/>
                </a:solidFill>
                <a:latin typeface="Helvetica" pitchFamily="34" charset="0"/>
              </a:defRPr>
            </a:lvl3pPr>
            <a:lvl4pPr>
              <a:defRPr>
                <a:solidFill>
                  <a:schemeClr val="bg1"/>
                </a:solidFill>
                <a:latin typeface="Helvetica" pitchFamily="34" charset="0"/>
              </a:defRPr>
            </a:lvl4pPr>
            <a:lvl5pPr>
              <a:defRPr>
                <a:solidFill>
                  <a:schemeClr val="bg1"/>
                </a:solidFill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296" y="4624333"/>
            <a:ext cx="685800" cy="365522"/>
          </a:xfrm>
          <a:prstGeom prst="rect">
            <a:avLst/>
          </a:prstGeom>
        </p:spPr>
        <p:txBody>
          <a:bodyPr/>
          <a:lstStyle>
            <a:lvl1pPr algn="ctr">
              <a:defRPr sz="2000"/>
            </a:lvl1pPr>
          </a:lstStyle>
          <a:p>
            <a:fld id="{2540499A-AC90-4967-A0CE-14CEA3F610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41456" y="480316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spc="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PRESSURIZED</a:t>
            </a:r>
            <a:r>
              <a:rPr lang="en-US" sz="1200" spc="600" baseline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WATER REACTOR OWNERS GROUP</a:t>
            </a:r>
            <a:endParaRPr lang="en-US" sz="1200" spc="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3" descr="PWROG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lum bright="100000" contrast="-100000"/>
          </a:blip>
          <a:stretch>
            <a:fillRect/>
          </a:stretch>
        </p:blipFill>
        <p:spPr>
          <a:xfrm>
            <a:off x="8425940" y="87259"/>
            <a:ext cx="665242" cy="598910"/>
          </a:xfrm>
          <a:prstGeom prst="rect">
            <a:avLst/>
          </a:prstGeom>
          <a:noFill/>
          <a:effectLst/>
        </p:spPr>
      </p:pic>
      <p:sp>
        <p:nvSpPr>
          <p:cNvPr id="18" name="Rectangle 17"/>
          <p:cNvSpPr/>
          <p:nvPr userDrawn="1"/>
        </p:nvSpPr>
        <p:spPr>
          <a:xfrm>
            <a:off x="2" y="984042"/>
            <a:ext cx="8769927" cy="152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10000">
                <a:schemeClr val="tx1">
                  <a:alpha val="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accent1">
                  <a:lumMod val="75000"/>
                </a:schemeClr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Diagonal Corner Rectangle 11"/>
          <p:cNvSpPr/>
          <p:nvPr userDrawn="1"/>
        </p:nvSpPr>
        <p:spPr>
          <a:xfrm flipH="1">
            <a:off x="0" y="0"/>
            <a:ext cx="9144000" cy="5143500"/>
          </a:xfrm>
          <a:prstGeom prst="round2DiagRect">
            <a:avLst>
              <a:gd name="adj1" fmla="val 41417"/>
              <a:gd name="adj2" fmla="val 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641456" y="480316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spc="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PRESSURIZED</a:t>
            </a:r>
            <a:r>
              <a:rPr lang="en-US" sz="1200" spc="600" baseline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WATER REACTOR OWNERS GROUP</a:t>
            </a:r>
            <a:endParaRPr lang="en-US" sz="1200" spc="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3" descr="PWROG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lum bright="100000" contrast="-100000"/>
          </a:blip>
          <a:stretch>
            <a:fillRect/>
          </a:stretch>
        </p:blipFill>
        <p:spPr>
          <a:xfrm>
            <a:off x="8425940" y="87259"/>
            <a:ext cx="665242" cy="598910"/>
          </a:xfrm>
          <a:prstGeom prst="rect">
            <a:avLst/>
          </a:prstGeom>
          <a:noFill/>
          <a:effectLst/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0" y="1876302"/>
            <a:ext cx="9144000" cy="54591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2400" b="1" baseline="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2485901"/>
            <a:ext cx="9144000" cy="152400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50000">
                <a:schemeClr val="tx1"/>
              </a:gs>
              <a:gs pos="100000">
                <a:schemeClr val="bg2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gradFill rotWithShape="1">
          <a:gsLst>
            <a:gs pos="10000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Diagonal Corner Rectangle 11"/>
          <p:cNvSpPr/>
          <p:nvPr userDrawn="1"/>
        </p:nvSpPr>
        <p:spPr>
          <a:xfrm flipH="1">
            <a:off x="0" y="0"/>
            <a:ext cx="9144000" cy="5143500"/>
          </a:xfrm>
          <a:prstGeom prst="round2DiagRect">
            <a:avLst>
              <a:gd name="adj1" fmla="val 41417"/>
              <a:gd name="adj2" fmla="val 0"/>
            </a:avLst>
          </a:prstGeom>
          <a:solidFill>
            <a:schemeClr val="tx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PWROG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lum bright="100000" contrast="-100000"/>
          </a:blip>
          <a:stretch>
            <a:fillRect/>
          </a:stretch>
        </p:blipFill>
        <p:spPr>
          <a:xfrm>
            <a:off x="1650241" y="1774207"/>
            <a:ext cx="1749636" cy="1575179"/>
          </a:xfrm>
          <a:prstGeom prst="rect">
            <a:avLst/>
          </a:prstGeom>
          <a:noFill/>
          <a:effectLst/>
        </p:spPr>
      </p:pic>
      <p:sp>
        <p:nvSpPr>
          <p:cNvPr id="13" name="TextBox 12"/>
          <p:cNvSpPr txBox="1"/>
          <p:nvPr userDrawn="1"/>
        </p:nvSpPr>
        <p:spPr>
          <a:xfrm>
            <a:off x="3627210" y="2170093"/>
            <a:ext cx="55167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spc="100" dirty="0">
                <a:solidFill>
                  <a:schemeClr val="tx1"/>
                </a:solidFill>
                <a:effectLst/>
              </a:rPr>
              <a:t>Global Expertise</a:t>
            </a:r>
            <a:r>
              <a:rPr lang="en-US" sz="2400" b="1" spc="100" baseline="0" dirty="0">
                <a:solidFill>
                  <a:schemeClr val="tx1"/>
                </a:solidFill>
                <a:effectLst/>
              </a:rPr>
              <a:t> • One Voice</a:t>
            </a:r>
          </a:p>
          <a:p>
            <a:pPr algn="l"/>
            <a:r>
              <a:rPr lang="en-US" sz="2400" b="1" spc="100" baseline="0" dirty="0">
                <a:solidFill>
                  <a:schemeClr val="tx1"/>
                </a:solidFill>
                <a:effectLst/>
              </a:rPr>
              <a:t>www.pwrog.com</a:t>
            </a:r>
            <a:endParaRPr lang="en-US" sz="2400" b="1" spc="100" dirty="0">
              <a:solidFill>
                <a:schemeClr val="tx1"/>
              </a:solidFill>
              <a:effectLst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 rot="5400000">
            <a:off x="2645394" y="2565776"/>
            <a:ext cx="17196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4629151"/>
            <a:ext cx="14478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03/05/02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972050"/>
            <a:ext cx="2895600" cy="1714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4629151"/>
            <a:ext cx="14478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9BEC94-F4ED-4148-A46E-A747E986B9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3" r:id="rId3"/>
    <p:sldLayoutId id="2147483654" r:id="rId4"/>
    <p:sldLayoutId id="2147483651" r:id="rId5"/>
    <p:sldLayoutId id="2147483655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6"/>
          <p:cNvSpPr>
            <a:spLocks noChangeShapeType="1"/>
          </p:cNvSpPr>
          <p:nvPr/>
        </p:nvSpPr>
        <p:spPr bwMode="auto">
          <a:xfrm flipH="1">
            <a:off x="4561352" y="1039815"/>
            <a:ext cx="28194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8" name="Line 2"/>
          <p:cNvSpPr>
            <a:spLocks noChangeShapeType="1"/>
          </p:cNvSpPr>
          <p:nvPr/>
        </p:nvSpPr>
        <p:spPr bwMode="auto">
          <a:xfrm rot="5400000">
            <a:off x="6326155" y="4104390"/>
            <a:ext cx="147058" cy="2231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" name="Line 17"/>
          <p:cNvSpPr>
            <a:spLocks noChangeShapeType="1"/>
          </p:cNvSpPr>
          <p:nvPr/>
        </p:nvSpPr>
        <p:spPr bwMode="auto">
          <a:xfrm flipH="1">
            <a:off x="5846184" y="3257215"/>
            <a:ext cx="1524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7" name="Line 17"/>
          <p:cNvSpPr>
            <a:spLocks noChangeShapeType="1"/>
          </p:cNvSpPr>
          <p:nvPr/>
        </p:nvSpPr>
        <p:spPr bwMode="auto">
          <a:xfrm flipH="1">
            <a:off x="4395246" y="3229495"/>
            <a:ext cx="283686" cy="395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37" name="Straight Connector 40"/>
          <p:cNvCxnSpPr>
            <a:cxnSpLocks noChangeShapeType="1"/>
          </p:cNvCxnSpPr>
          <p:nvPr/>
        </p:nvCxnSpPr>
        <p:spPr bwMode="auto">
          <a:xfrm flipV="1">
            <a:off x="5181588" y="2663940"/>
            <a:ext cx="12" cy="326392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Line 2">
            <a:extLst>
              <a:ext uri="{FF2B5EF4-FFF2-40B4-BE49-F238E27FC236}">
                <a16:creationId xmlns:a16="http://schemas.microsoft.com/office/drawing/2014/main" id="{7BFA677D-E111-4536-B035-E2791A2F0D1A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4944611" y="3707184"/>
            <a:ext cx="486739" cy="1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4572000" y="1600200"/>
            <a:ext cx="14756" cy="106373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" name="Line 2"/>
          <p:cNvSpPr>
            <a:spLocks noChangeShapeType="1"/>
          </p:cNvSpPr>
          <p:nvPr/>
        </p:nvSpPr>
        <p:spPr bwMode="auto">
          <a:xfrm rot="5400000">
            <a:off x="2027733" y="4172364"/>
            <a:ext cx="486739" cy="1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 rot="5400000">
            <a:off x="7889938" y="3786671"/>
            <a:ext cx="831739" cy="2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505200" y="1096788"/>
            <a:ext cx="2133600" cy="577081"/>
          </a:xfrm>
          <a:prstGeom prst="rect">
            <a:avLst/>
          </a:prstGeom>
          <a:solidFill>
            <a:srgbClr val="FFFF99"/>
          </a:solidFill>
          <a:ln w="19050">
            <a:solidFill>
              <a:schemeClr val="bg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304800" h="152400"/>
            <a:bevelB w="101600"/>
          </a:sp3d>
        </p:spPr>
        <p:txBody>
          <a:bodyPr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Management Committee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9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H="1" flipV="1">
            <a:off x="914400" y="2663938"/>
            <a:ext cx="73914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505200" y="81057"/>
            <a:ext cx="2133600" cy="901785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304800" h="152400"/>
            <a:bevelB w="101600"/>
          </a:sp3d>
        </p:spPr>
        <p:txBody>
          <a:bodyPr lIns="91440" tIns="45720" rIns="91440" bIns="45720" anchor="t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Executive Committee</a:t>
            </a:r>
            <a:endParaRPr lang="en-US" sz="9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Chairman:  John</a:t>
            </a:r>
            <a:r>
              <a:rPr lang="en-US" sz="1000" b="1" dirty="0">
                <a:solidFill>
                  <a:schemeClr val="bg1"/>
                </a:solidFill>
                <a:latin typeface="Calibri"/>
                <a:cs typeface="Calibri"/>
              </a:rPr>
              <a:t> Dufner</a:t>
            </a:r>
            <a:endParaRPr lang="en-US" sz="1000" b="1" dirty="0">
              <a:solidFill>
                <a:schemeClr val="bg1"/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Tennessee Valley Authority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Vice Chairman: Bozidar Krajnc</a:t>
            </a:r>
            <a:r>
              <a:rPr lang="en-US" sz="1000" b="1" dirty="0">
                <a:solidFill>
                  <a:schemeClr val="bg1"/>
                </a:solidFill>
                <a:cs typeface="Calibri" pitchFamily="34" charset="0"/>
              </a:rPr>
              <a:t>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NPP Krsko</a:t>
            </a:r>
            <a:endParaRPr lang="en-US" sz="10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120770" y="2900876"/>
            <a:ext cx="1327030" cy="937180"/>
          </a:xfrm>
          <a:prstGeom prst="rect">
            <a:avLst/>
          </a:prstGeom>
          <a:solidFill>
            <a:srgbClr val="00B050"/>
          </a:solidFill>
          <a:ln w="19050">
            <a:solidFill>
              <a:schemeClr val="bg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304800" h="152400"/>
            <a:bevelB w="101600"/>
          </a:sp3d>
        </p:spPr>
        <p:txBody>
          <a:bodyPr wrap="square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Analysis Committee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1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Brian Mount 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Dominion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7335017" y="4154038"/>
            <a:ext cx="1708068" cy="826380"/>
          </a:xfrm>
          <a:prstGeom prst="rect">
            <a:avLst/>
          </a:prstGeom>
          <a:solidFill>
            <a:srgbClr val="00B050"/>
          </a:solidFill>
          <a:ln w="19050">
            <a:solidFill>
              <a:schemeClr val="bg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304800" h="152400"/>
            <a:bevelB w="101600"/>
          </a:sp3d>
        </p:spPr>
        <p:txBody>
          <a:bodyPr wrap="square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Instrumentation &amp; Control Working Group 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1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Dana </a:t>
            </a:r>
            <a:r>
              <a:rPr lang="en-US" sz="11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Schlosser, Dominion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5975387" y="2916326"/>
            <a:ext cx="1447800" cy="978729"/>
          </a:xfrm>
          <a:prstGeom prst="rect">
            <a:avLst/>
          </a:prstGeom>
          <a:solidFill>
            <a:srgbClr val="00B050"/>
          </a:solidFill>
          <a:ln w="19050">
            <a:solidFill>
              <a:schemeClr val="bg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304800" h="152400"/>
            <a:bevelB w="101600"/>
          </a:sp3d>
        </p:spPr>
        <p:txBody>
          <a:bodyPr lIns="91440" tIns="45720" rIns="91440" bIns="45720" anchor="t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Risk Management Committee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srgbClr val="000000"/>
                </a:solidFill>
                <a:latin typeface="Calibri"/>
                <a:cs typeface="Calibri"/>
              </a:rPr>
              <a:t>Keith Vincent</a:t>
            </a:r>
            <a:endParaRPr lang="en-US" dirty="0"/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srgbClr val="000000"/>
                </a:solidFill>
                <a:latin typeface="Calibri"/>
                <a:cs typeface="Calibri"/>
              </a:rPr>
              <a:t>FPL/NextEra</a:t>
            </a:r>
            <a:endParaRPr lang="en-US" dirty="0"/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914400" y="864496"/>
            <a:ext cx="1981200" cy="951030"/>
          </a:xfrm>
          <a:prstGeom prst="rect">
            <a:avLst/>
          </a:prstGeom>
          <a:solidFill>
            <a:schemeClr val="tx1">
              <a:lumMod val="65000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304800" h="152400"/>
            <a:bevelB w="101600"/>
          </a:sp3d>
        </p:spPr>
        <p:txBody>
          <a:bodyPr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PWR Owners Group</a:t>
            </a:r>
            <a:br>
              <a:rPr lang="en-US" sz="1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1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Program Management Office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b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Dewey Olinski PE</a:t>
            </a:r>
            <a:endParaRPr lang="en-US" sz="1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PMO Executive Director</a:t>
            </a:r>
          </a:p>
        </p:txBody>
      </p:sp>
      <p:sp>
        <p:nvSpPr>
          <p:cNvPr id="17" name="Text Box 21"/>
          <p:cNvSpPr txBox="1">
            <a:spLocks noChangeArrowheads="1"/>
          </p:cNvSpPr>
          <p:nvPr/>
        </p:nvSpPr>
        <p:spPr bwMode="auto">
          <a:xfrm>
            <a:off x="914400" y="2041868"/>
            <a:ext cx="1952625" cy="42473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304800" h="152400"/>
            <a:bevelB w="101600"/>
          </a:sp3d>
        </p:spPr>
        <p:txBody>
          <a:bodyPr lIns="91440" tIns="45720" rIns="91440" bIns="45720" anchor="t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Emerging Issues Group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chemeClr val="bg1"/>
                </a:solidFill>
                <a:latin typeface="Calibri"/>
                <a:cs typeface="Calibri"/>
              </a:rPr>
              <a:t>Drew Richards, STP</a:t>
            </a:r>
            <a:endParaRPr lang="en-US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3098964" y="2906828"/>
            <a:ext cx="1316675" cy="937180"/>
          </a:xfrm>
          <a:prstGeom prst="rect">
            <a:avLst/>
          </a:prstGeom>
          <a:solidFill>
            <a:srgbClr val="00B050"/>
          </a:solidFill>
          <a:ln w="19050">
            <a:solidFill>
              <a:schemeClr val="bg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304800" h="152400"/>
            <a:bevelB w="101600"/>
          </a:sp3d>
        </p:spPr>
        <p:txBody>
          <a:bodyPr wrap="square" lIns="91440" tIns="45720" rIns="91440" bIns="45720" anchor="t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Materials Committee</a:t>
            </a:r>
            <a:endParaRPr lang="en-US" sz="11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1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100" b="1">
                <a:solidFill>
                  <a:srgbClr val="000000"/>
                </a:solidFill>
                <a:latin typeface="Calibri"/>
                <a:cs typeface="Calibri"/>
              </a:rPr>
              <a:t>Corey Thomas</a:t>
            </a:r>
            <a:endParaRPr lang="en-US" sz="1100" b="1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srgbClr val="000000"/>
                </a:solidFill>
                <a:latin typeface="Calibri"/>
                <a:cs typeface="Calibri"/>
              </a:rPr>
              <a:t>SNOC</a:t>
            </a:r>
            <a:endParaRPr lang="en-US" dirty="0"/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1582832" y="2910733"/>
            <a:ext cx="1371600" cy="937180"/>
          </a:xfrm>
          <a:prstGeom prst="rect">
            <a:avLst/>
          </a:prstGeom>
          <a:solidFill>
            <a:srgbClr val="00B050"/>
          </a:solidFill>
          <a:ln w="19050">
            <a:solidFill>
              <a:schemeClr val="bg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304800" h="152400"/>
            <a:bevelB w="101600"/>
          </a:sp3d>
        </p:spPr>
        <p:txBody>
          <a:bodyPr lIns="91440" tIns="45720" rIns="91440" bIns="45720" anchor="t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Licensing Committee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1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Jordan Vaughan</a:t>
            </a:r>
            <a:endParaRPr lang="en-US" sz="1100" b="1" dirty="0">
              <a:solidFill>
                <a:srgbClr val="000000"/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Duke</a:t>
            </a:r>
            <a:endParaRPr lang="en-US" sz="1100" b="1" dirty="0">
              <a:solidFill>
                <a:srgbClr val="000000"/>
              </a:solidFill>
              <a:latin typeface="Calibri" pitchFamily="34" charset="0"/>
              <a:ea typeface="Calibri"/>
              <a:cs typeface="Calibri" pitchFamily="34" charset="0"/>
            </a:endParaRPr>
          </a:p>
        </p:txBody>
      </p:sp>
      <p:sp>
        <p:nvSpPr>
          <p:cNvPr id="20" name="Text Box 25"/>
          <p:cNvSpPr txBox="1">
            <a:spLocks noChangeArrowheads="1"/>
          </p:cNvSpPr>
          <p:nvPr/>
        </p:nvSpPr>
        <p:spPr bwMode="auto">
          <a:xfrm>
            <a:off x="4571946" y="2915165"/>
            <a:ext cx="1295400" cy="937180"/>
          </a:xfrm>
          <a:prstGeom prst="rect">
            <a:avLst/>
          </a:prstGeom>
          <a:solidFill>
            <a:srgbClr val="00B050"/>
          </a:solidFill>
          <a:ln w="19050">
            <a:solidFill>
              <a:schemeClr val="bg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304800" h="152400"/>
            <a:bevelB w="101600"/>
          </a:sp3d>
        </p:spPr>
        <p:txBody>
          <a:bodyPr lIns="91440" tIns="45720" rIns="91440" bIns="45720" anchor="t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Procedures Committee 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1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Jarrett Lavasseur</a:t>
            </a:r>
            <a:br>
              <a:rPr lang="en-US" sz="1100" b="1" dirty="0">
                <a:latin typeface="Calibri" pitchFamily="34" charset="0"/>
                <a:cs typeface="Calibri" pitchFamily="34" charset="0"/>
              </a:rPr>
            </a:br>
            <a:r>
              <a:rPr lang="en-US" sz="11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TVA</a:t>
            </a:r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 flipH="1">
            <a:off x="1447800" y="3235440"/>
            <a:ext cx="1524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H="1">
            <a:off x="4610099" y="4029372"/>
            <a:ext cx="3689314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1459609" y="4119586"/>
            <a:ext cx="1676400" cy="819455"/>
          </a:xfrm>
          <a:prstGeom prst="rect">
            <a:avLst/>
          </a:prstGeom>
          <a:solidFill>
            <a:srgbClr val="00B050"/>
          </a:solidFill>
          <a:ln w="19050">
            <a:solidFill>
              <a:schemeClr val="bg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304800" h="152400"/>
            <a:bevelB w="101600"/>
          </a:sp3d>
        </p:spPr>
        <p:txBody>
          <a:bodyPr wrap="square" lIns="91440" tIns="45720" rIns="91440" bIns="45720" anchor="t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Reactivity Management Working Group </a:t>
            </a:r>
          </a:p>
          <a:p>
            <a:pPr algn="ctr">
              <a:lnSpc>
                <a:spcPct val="90000"/>
              </a:lnSpc>
            </a:pPr>
            <a:r>
              <a:rPr lang="en-US" sz="1100" b="1" dirty="0">
                <a:solidFill>
                  <a:srgbClr val="000000"/>
                </a:solidFill>
                <a:latin typeface="Calibri"/>
                <a:cs typeface="Calibri"/>
              </a:rPr>
              <a:t>Chris </a:t>
            </a:r>
            <a:r>
              <a:rPr lang="en-US" sz="1100" b="1">
                <a:solidFill>
                  <a:srgbClr val="000000"/>
                </a:solidFill>
                <a:latin typeface="Calibri"/>
                <a:cs typeface="Calibri"/>
              </a:rPr>
              <a:t>Ehmke</a:t>
            </a:r>
            <a:r>
              <a:rPr lang="en-US" sz="1100" b="1" dirty="0">
                <a:solidFill>
                  <a:srgbClr val="000000"/>
                </a:solidFill>
                <a:latin typeface="Calibri"/>
                <a:cs typeface="Calibri"/>
              </a:rPr>
              <a:t>, Ameren</a:t>
            </a:r>
            <a:endParaRPr lang="en-US" dirty="0"/>
          </a:p>
        </p:txBody>
      </p:sp>
      <p:cxnSp>
        <p:nvCxnSpPr>
          <p:cNvPr id="25" name="Straight Connector 40"/>
          <p:cNvCxnSpPr>
            <a:cxnSpLocks noChangeShapeType="1"/>
          </p:cNvCxnSpPr>
          <p:nvPr/>
        </p:nvCxnSpPr>
        <p:spPr bwMode="auto">
          <a:xfrm flipH="1" flipV="1">
            <a:off x="914400" y="2663940"/>
            <a:ext cx="0" cy="2286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3505200" y="1835203"/>
            <a:ext cx="2133600" cy="56323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304800" h="152400"/>
            <a:bevelB w="101600"/>
          </a:sp3d>
        </p:spPr>
        <p:txBody>
          <a:bodyPr lIns="91440" tIns="45720" rIns="91440" bIns="45720" anchor="t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chemeClr val="bg1"/>
                </a:solidFill>
                <a:latin typeface="Calibri"/>
                <a:cs typeface="Calibri"/>
              </a:rPr>
              <a:t>Steering Committee</a:t>
            </a:r>
            <a:br>
              <a:rPr lang="en-US" sz="1200" b="1" dirty="0">
                <a:latin typeface="Calibri" pitchFamily="34" charset="0"/>
                <a:cs typeface="Calibri" pitchFamily="34" charset="0"/>
              </a:rPr>
            </a:br>
            <a:r>
              <a:rPr lang="en-US" sz="1000" b="1" dirty="0">
                <a:solidFill>
                  <a:schemeClr val="bg1"/>
                </a:solidFill>
                <a:latin typeface="Calibri"/>
                <a:cs typeface="Calibri"/>
              </a:rPr>
              <a:t>Chairman: Jim Lynde, Constellation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Vice Chairman: Drew Richards, STP</a:t>
            </a:r>
            <a:endParaRPr lang="en-US" sz="1000" b="1">
              <a:solidFill>
                <a:schemeClr val="bg1"/>
              </a:solidFill>
              <a:latin typeface="Calibri" pitchFamily="34" charset="0"/>
              <a:ea typeface="Calibri"/>
              <a:cs typeface="Calibri" pitchFamily="34" charset="0"/>
            </a:endParaRP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6172200" y="799453"/>
            <a:ext cx="2209800" cy="563231"/>
          </a:xfrm>
          <a:prstGeom prst="rect">
            <a:avLst/>
          </a:prstGeom>
          <a:solidFill>
            <a:srgbClr val="FFFF99"/>
          </a:solidFill>
          <a:ln w="19050">
            <a:solidFill>
              <a:schemeClr val="bg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304800" h="152400"/>
            <a:bevelB w="101600"/>
          </a:sp3d>
        </p:spPr>
        <p:txBody>
          <a:bodyPr lIns="91440" tIns="45720" rIns="91440" bIns="45720" anchor="t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Japan Management Group</a:t>
            </a:r>
          </a:p>
          <a:p>
            <a:pPr algn="ctr">
              <a:lnSpc>
                <a:spcPct val="90000"/>
              </a:lnSpc>
            </a:pPr>
            <a:r>
              <a:rPr lang="en-US" sz="1000" b="1" dirty="0">
                <a:solidFill>
                  <a:schemeClr val="bg1"/>
                </a:solidFill>
              </a:rPr>
              <a:t>Jun </a:t>
            </a:r>
            <a:r>
              <a:rPr lang="en-US" sz="1000" b="1" dirty="0" err="1">
                <a:solidFill>
                  <a:schemeClr val="bg1"/>
                </a:solidFill>
              </a:rPr>
              <a:t>Sugahara</a:t>
            </a:r>
            <a:endParaRPr lang="en-US" sz="1000" b="1" dirty="0">
              <a:solidFill>
                <a:schemeClr val="bg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1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Kansai </a:t>
            </a: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Electric Power Company</a:t>
            </a:r>
          </a:p>
        </p:txBody>
      </p:sp>
      <p:sp>
        <p:nvSpPr>
          <p:cNvPr id="34" name="Line 17"/>
          <p:cNvSpPr>
            <a:spLocks noChangeShapeType="1"/>
          </p:cNvSpPr>
          <p:nvPr/>
        </p:nvSpPr>
        <p:spPr bwMode="auto">
          <a:xfrm flipH="1">
            <a:off x="7398398" y="3229495"/>
            <a:ext cx="1524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35" name="Straight Connector 40"/>
          <p:cNvCxnSpPr>
            <a:cxnSpLocks noChangeShapeType="1"/>
          </p:cNvCxnSpPr>
          <p:nvPr/>
        </p:nvCxnSpPr>
        <p:spPr bwMode="auto">
          <a:xfrm flipH="1" flipV="1">
            <a:off x="2286000" y="2663940"/>
            <a:ext cx="0" cy="2286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40"/>
          <p:cNvCxnSpPr>
            <a:cxnSpLocks noChangeShapeType="1"/>
          </p:cNvCxnSpPr>
          <p:nvPr/>
        </p:nvCxnSpPr>
        <p:spPr bwMode="auto">
          <a:xfrm flipH="1" flipV="1">
            <a:off x="3810000" y="2663940"/>
            <a:ext cx="0" cy="2286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40"/>
          <p:cNvCxnSpPr>
            <a:cxnSpLocks noChangeShapeType="1"/>
          </p:cNvCxnSpPr>
          <p:nvPr/>
        </p:nvCxnSpPr>
        <p:spPr bwMode="auto">
          <a:xfrm flipH="1" flipV="1">
            <a:off x="6705600" y="2663940"/>
            <a:ext cx="0" cy="2286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40"/>
          <p:cNvCxnSpPr>
            <a:cxnSpLocks noChangeShapeType="1"/>
          </p:cNvCxnSpPr>
          <p:nvPr/>
        </p:nvCxnSpPr>
        <p:spPr bwMode="auto">
          <a:xfrm flipH="1" flipV="1">
            <a:off x="8305800" y="2663940"/>
            <a:ext cx="0" cy="2286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7520584" y="2906828"/>
            <a:ext cx="1532313" cy="1158779"/>
          </a:xfrm>
          <a:prstGeom prst="rect">
            <a:avLst/>
          </a:prstGeom>
          <a:solidFill>
            <a:srgbClr val="00B050"/>
          </a:solidFill>
          <a:ln w="19050">
            <a:solidFill>
              <a:schemeClr val="bg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304800" h="152400"/>
            <a:bevelB w="101600"/>
          </a:sp3d>
        </p:spPr>
        <p:txBody>
          <a:bodyPr wrap="square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Systems, Equipment &amp; Engineering </a:t>
            </a:r>
            <a:br>
              <a:rPr lang="en-US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Committee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Jeff Hudson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American Electric Power</a:t>
            </a:r>
            <a:endParaRPr lang="en-US" sz="9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8" name="Straight Connector 40"/>
          <p:cNvCxnSpPr>
            <a:cxnSpLocks noChangeShapeType="1"/>
            <a:stCxn id="5" idx="0"/>
            <a:endCxn id="10" idx="2"/>
          </p:cNvCxnSpPr>
          <p:nvPr/>
        </p:nvCxnSpPr>
        <p:spPr bwMode="auto">
          <a:xfrm flipV="1">
            <a:off x="4572000" y="982842"/>
            <a:ext cx="0" cy="11394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Line 17"/>
          <p:cNvSpPr>
            <a:spLocks noChangeShapeType="1"/>
          </p:cNvSpPr>
          <p:nvPr/>
        </p:nvSpPr>
        <p:spPr bwMode="auto">
          <a:xfrm flipH="1">
            <a:off x="2895600" y="1428750"/>
            <a:ext cx="6096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0" name="Line 8"/>
          <p:cNvSpPr>
            <a:spLocks noChangeShapeType="1"/>
          </p:cNvSpPr>
          <p:nvPr/>
        </p:nvSpPr>
        <p:spPr bwMode="auto">
          <a:xfrm>
            <a:off x="3200400" y="361534"/>
            <a:ext cx="0" cy="1867316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1" name="Line 17"/>
          <p:cNvSpPr>
            <a:spLocks noChangeShapeType="1"/>
          </p:cNvSpPr>
          <p:nvPr/>
        </p:nvSpPr>
        <p:spPr bwMode="auto">
          <a:xfrm flipH="1">
            <a:off x="3200400" y="361534"/>
            <a:ext cx="3048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0" name="Picture 9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3022" y="69182"/>
            <a:ext cx="1000477" cy="690651"/>
          </a:xfrm>
          <a:prstGeom prst="rect">
            <a:avLst/>
          </a:prstGeom>
          <a:noFill/>
        </p:spPr>
      </p:pic>
      <p:sp>
        <p:nvSpPr>
          <p:cNvPr id="101" name="TextBox 100"/>
          <p:cNvSpPr txBox="1"/>
          <p:nvPr/>
        </p:nvSpPr>
        <p:spPr>
          <a:xfrm>
            <a:off x="1333500" y="233938"/>
            <a:ext cx="179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Organization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5659346" y="4149375"/>
            <a:ext cx="1542818" cy="770980"/>
          </a:xfrm>
          <a:prstGeom prst="rect">
            <a:avLst/>
          </a:prstGeom>
          <a:solidFill>
            <a:srgbClr val="00B050"/>
          </a:solidFill>
          <a:ln w="19050">
            <a:solidFill>
              <a:schemeClr val="bg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304800" h="152400"/>
            <a:bevelB w="101600"/>
          </a:sp3d>
        </p:spPr>
        <p:txBody>
          <a:bodyPr wrap="square" lIns="91440" tIns="45720" rIns="91440" bIns="45720" anchor="t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Rod Control  Working Group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5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Walter Miller</a:t>
            </a:r>
            <a:endParaRPr lang="en-US" dirty="0">
              <a:solidFill>
                <a:srgbClr val="FFFFFF"/>
              </a:solidFill>
              <a:latin typeface="Calibri"/>
              <a:ea typeface="Calibri"/>
              <a:cs typeface="Calibri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5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Dominion</a:t>
            </a:r>
            <a:endParaRPr lang="en-US" dirty="0">
              <a:ea typeface="Calibri"/>
              <a:cs typeface="Calibri"/>
            </a:endParaRPr>
          </a:p>
        </p:txBody>
      </p:sp>
      <p:sp>
        <p:nvSpPr>
          <p:cNvPr id="54" name="Line 17"/>
          <p:cNvSpPr>
            <a:spLocks noChangeShapeType="1"/>
          </p:cNvSpPr>
          <p:nvPr/>
        </p:nvSpPr>
        <p:spPr bwMode="auto">
          <a:xfrm flipH="1">
            <a:off x="2967294" y="3257215"/>
            <a:ext cx="1524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" name="Line 2"/>
          <p:cNvSpPr>
            <a:spLocks noChangeShapeType="1"/>
          </p:cNvSpPr>
          <p:nvPr/>
        </p:nvSpPr>
        <p:spPr bwMode="auto">
          <a:xfrm rot="5400000">
            <a:off x="4473994" y="4150430"/>
            <a:ext cx="272211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3280885" y="4134976"/>
            <a:ext cx="2229123" cy="819455"/>
          </a:xfrm>
          <a:prstGeom prst="rect">
            <a:avLst/>
          </a:prstGeom>
          <a:solidFill>
            <a:srgbClr val="00B050"/>
          </a:solidFill>
          <a:ln w="19050">
            <a:solidFill>
              <a:schemeClr val="bg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304800" h="152400"/>
            <a:bevelB w="101600"/>
          </a:sp3d>
        </p:spPr>
        <p:txBody>
          <a:bodyPr wrap="square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Reactor Coolant  Pump / Reactor Coolant Systems Working Group</a:t>
            </a:r>
          </a:p>
          <a:p>
            <a:pPr algn="ctr">
              <a:lnSpc>
                <a:spcPct val="90000"/>
              </a:lnSpc>
            </a:pPr>
            <a:r>
              <a:rPr 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Ryan Siddens, APS</a:t>
            </a:r>
          </a:p>
        </p:txBody>
      </p:sp>
      <p:sp>
        <p:nvSpPr>
          <p:cNvPr id="2" name="Rectangle 1"/>
          <p:cNvSpPr/>
          <p:nvPr/>
        </p:nvSpPr>
        <p:spPr>
          <a:xfrm>
            <a:off x="-38761" y="4679632"/>
            <a:ext cx="817853" cy="246221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March 2025</a:t>
            </a:r>
            <a:endParaRPr lang="en-US" sz="1000" dirty="0">
              <a:latin typeface="Calibri"/>
              <a:ea typeface="Calibri"/>
              <a:cs typeface="Calibri"/>
            </a:endParaRPr>
          </a:p>
        </p:txBody>
      </p:sp>
      <p:sp>
        <p:nvSpPr>
          <p:cNvPr id="53" name="Line 17"/>
          <p:cNvSpPr>
            <a:spLocks noChangeShapeType="1"/>
          </p:cNvSpPr>
          <p:nvPr/>
        </p:nvSpPr>
        <p:spPr bwMode="auto">
          <a:xfrm flipH="1">
            <a:off x="2874333" y="2210302"/>
            <a:ext cx="326066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5" name="Line 6">
            <a:extLst>
              <a:ext uri="{FF2B5EF4-FFF2-40B4-BE49-F238E27FC236}">
                <a16:creationId xmlns:a16="http://schemas.microsoft.com/office/drawing/2014/main" id="{3AE1A565-A59E-4C70-9639-61AC4C1960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8127" y="1734706"/>
            <a:ext cx="28194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6" name="Text Box 21">
            <a:extLst>
              <a:ext uri="{FF2B5EF4-FFF2-40B4-BE49-F238E27FC236}">
                <a16:creationId xmlns:a16="http://schemas.microsoft.com/office/drawing/2014/main" id="{6B65DC0D-8C17-47F4-ABCC-15BA3328A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1524767"/>
            <a:ext cx="2209800" cy="563231"/>
          </a:xfrm>
          <a:prstGeom prst="rect">
            <a:avLst/>
          </a:prstGeom>
          <a:solidFill>
            <a:srgbClr val="FFFF99"/>
          </a:solidFill>
          <a:ln w="19050">
            <a:solidFill>
              <a:schemeClr val="bg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304800" h="152400"/>
            <a:bevelB w="101600"/>
          </a:sp3d>
        </p:spPr>
        <p:txBody>
          <a:bodyPr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Korea Management Group</a:t>
            </a:r>
          </a:p>
          <a:p>
            <a:pPr algn="ctr">
              <a:lnSpc>
                <a:spcPct val="90000"/>
              </a:lnSpc>
            </a:pPr>
            <a:r>
              <a:rPr lang="en-US" sz="1000" b="1" dirty="0">
                <a:solidFill>
                  <a:schemeClr val="bg1"/>
                </a:solidFill>
              </a:rPr>
              <a:t>Sang-Min Lee </a:t>
            </a:r>
          </a:p>
          <a:p>
            <a:pPr algn="ctr">
              <a:lnSpc>
                <a:spcPct val="90000"/>
              </a:lnSpc>
            </a:pPr>
            <a:r>
              <a:rPr lang="en-US" sz="1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Korea </a:t>
            </a: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Hydro &amp; Nuclear Power</a:t>
            </a:r>
          </a:p>
        </p:txBody>
      </p:sp>
      <p:sp>
        <p:nvSpPr>
          <p:cNvPr id="60" name="Line 17">
            <a:extLst>
              <a:ext uri="{FF2B5EF4-FFF2-40B4-BE49-F238E27FC236}">
                <a16:creationId xmlns:a16="http://schemas.microsoft.com/office/drawing/2014/main" id="{A16EFCE4-79F5-456E-A868-3FD9B11506D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64038" y="3928993"/>
            <a:ext cx="2917550" cy="4259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03041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Title xmlns="4e73e145-5593-4d01-8f6f-cdd34b65dcd6">PWR Owners Group Organization Chart</DocumentTitle>
    <MeetingID xmlns="4e73e145-5593-4d01-8f6f-cdd34b65dcd6">4</MeetingID>
    <MeetingDesc xmlns="4e73e145-5593-4d01-8f6f-cdd34b65dcd6">PWROG Organization Charts</MeetingDesc>
    <SortOrder xmlns="4e73e145-5593-4d01-8f6f-cdd34b65dcd6">4</SortOrder>
    <Display xmlns="4e73e145-5593-4d01-8f6f-cdd34b65dcd6">true</Displa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WROG Committee Document" ma:contentTypeID="0x010100D77B13216569694CB760375D0E5EA98F00BFC0F66CED23D94D9AACBD1FA5140633" ma:contentTypeVersion="12" ma:contentTypeDescription="PWROGCommitteeDocument" ma:contentTypeScope="" ma:versionID="a1d3cb4d3352f4c1cba77a29d607e993">
  <xsd:schema xmlns:xsd="http://www.w3.org/2001/XMLSchema" xmlns:xs="http://www.w3.org/2001/XMLSchema" xmlns:p="http://schemas.microsoft.com/office/2006/metadata/properties" xmlns:ns2="4e73e145-5593-4d01-8f6f-cdd34b65dcd6" xmlns:ns3="d30a1f47-d5a1-4552-ab13-1da004ed8f8b" targetNamespace="http://schemas.microsoft.com/office/2006/metadata/properties" ma:root="true" ma:fieldsID="3f82e715b86ae6537f64b532068e956c" ns2:_="" ns3:_="">
    <xsd:import namespace="4e73e145-5593-4d01-8f6f-cdd34b65dcd6"/>
    <xsd:import namespace="d30a1f47-d5a1-4552-ab13-1da004ed8f8b"/>
    <xsd:element name="properties">
      <xsd:complexType>
        <xsd:sequence>
          <xsd:element name="documentManagement">
            <xsd:complexType>
              <xsd:all>
                <xsd:element ref="ns2:DocumentTitle" minOccurs="0"/>
                <xsd:element ref="ns2:Display" minOccurs="0"/>
                <xsd:element ref="ns2:MeetingDesc" minOccurs="0"/>
                <xsd:element ref="ns2:SortOrder" minOccurs="0"/>
                <xsd:element ref="ns2:Meeting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73e145-5593-4d01-8f6f-cdd34b65dcd6" elementFormDefault="qualified">
    <xsd:import namespace="http://schemas.microsoft.com/office/2006/documentManagement/types"/>
    <xsd:import namespace="http://schemas.microsoft.com/office/infopath/2007/PartnerControls"/>
    <xsd:element name="DocumentTitle" ma:index="8" nillable="true" ma:displayName="DocumentTitle" ma:internalName="DocumentTitle" ma:readOnly="false">
      <xsd:simpleType>
        <xsd:restriction base="dms:Text">
          <xsd:maxLength value="255"/>
        </xsd:restriction>
      </xsd:simpleType>
    </xsd:element>
    <xsd:element name="Display" ma:index="9" nillable="true" ma:displayName="Display" ma:default="1" ma:internalName="Display" ma:readOnly="false">
      <xsd:simpleType>
        <xsd:restriction base="dms:Boolean"/>
      </xsd:simpleType>
    </xsd:element>
    <xsd:element name="MeetingDesc" ma:index="10" nillable="true" ma:displayName="Meeting Description" ma:internalName="MeetingDesc" ma:readOnly="false">
      <xsd:simpleType>
        <xsd:restriction base="dms:Text">
          <xsd:maxLength value="255"/>
        </xsd:restriction>
      </xsd:simpleType>
    </xsd:element>
    <xsd:element name="SortOrder" ma:index="11" nillable="true" ma:displayName="Sort Order" ma:decimals="0" ma:internalName="SortOrder" ma:readOnly="false" ma:percentage="FALSE">
      <xsd:simpleType>
        <xsd:restriction base="dms:Number"/>
      </xsd:simpleType>
    </xsd:element>
    <xsd:element name="MeetingID" ma:index="12" nillable="true" ma:displayName="Meeting ID" ma:decimals="0" ma:default="1" ma:internalName="MeetingID" ma:readOnly="false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0a1f47-d5a1-4552-ab13-1da004ed8f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/>
</file>

<file path=customXml/itemProps1.xml><?xml version="1.0" encoding="utf-8"?>
<ds:datastoreItem xmlns:ds="http://schemas.openxmlformats.org/officeDocument/2006/customXml" ds:itemID="{83CEE6F3-7304-4E9C-8FB1-5B4948A325B0}">
  <ds:schemaRefs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d30a1f47-d5a1-4552-ab13-1da004ed8f8b"/>
    <ds:schemaRef ds:uri="http://schemas.microsoft.com/office/2006/documentManagement/types"/>
    <ds:schemaRef ds:uri="http://schemas.microsoft.com/office/infopath/2007/PartnerControls"/>
    <ds:schemaRef ds:uri="http://purl.org/dc/terms/"/>
    <ds:schemaRef ds:uri="4e73e145-5593-4d01-8f6f-cdd34b65dcd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DBA7A7C-C740-4B5D-B836-4325C44A58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73e145-5593-4d01-8f6f-cdd34b65dcd6"/>
    <ds:schemaRef ds:uri="d30a1f47-d5a1-4552-ab13-1da004ed8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2EE91EC-1ED5-4018-8290-9A731C7816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154</Words>
  <Application>Microsoft Office PowerPoint</Application>
  <PresentationFormat>On-screen Show (16:9)</PresentationFormat>
  <Paragraphs>53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Westinghouse Electric Corp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PWROG Organization Chart</dc:title>
  <dc:creator>zachart</dc:creator>
  <cp:lastModifiedBy>Mahnick, Carolyn</cp:lastModifiedBy>
  <cp:revision>521</cp:revision>
  <dcterms:created xsi:type="dcterms:W3CDTF">2013-12-12T16:39:22Z</dcterms:created>
  <dcterms:modified xsi:type="dcterms:W3CDTF">2025-03-10T12:42:56Z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0x010100D77B13216569694CB760375D0E5EA98F00BFC0F66CED23D94D9AACBD1FA5140633</vt:lpwstr>
  </property>
</Properties>
</file>